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3" r:id="rId6"/>
    <p:sldId id="260" r:id="rId7"/>
    <p:sldId id="261" r:id="rId8"/>
    <p:sldId id="262"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61" d="100"/>
          <a:sy n="61" d="100"/>
        </p:scale>
        <p:origin x="72" y="1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cole Mountford" userId="f22372abdf2bb54c" providerId="LiveId" clId="{EE64D152-B500-4E00-8933-7A25A0F0505F}"/>
    <pc:docChg chg="undo custSel modSld">
      <pc:chgData name="Nicole Mountford" userId="f22372abdf2bb54c" providerId="LiveId" clId="{EE64D152-B500-4E00-8933-7A25A0F0505F}" dt="2023-07-05T12:17:45.211" v="3" actId="26606"/>
      <pc:docMkLst>
        <pc:docMk/>
      </pc:docMkLst>
      <pc:sldChg chg="addSp delSp modSp mod setBg">
        <pc:chgData name="Nicole Mountford" userId="f22372abdf2bb54c" providerId="LiveId" clId="{EE64D152-B500-4E00-8933-7A25A0F0505F}" dt="2023-07-05T12:17:45.211" v="3" actId="26606"/>
        <pc:sldMkLst>
          <pc:docMk/>
          <pc:sldMk cId="792253567" sldId="266"/>
        </pc:sldMkLst>
        <pc:spChg chg="mod">
          <ac:chgData name="Nicole Mountford" userId="f22372abdf2bb54c" providerId="LiveId" clId="{EE64D152-B500-4E00-8933-7A25A0F0505F}" dt="2023-07-05T12:17:45.211" v="3" actId="26606"/>
          <ac:spMkLst>
            <pc:docMk/>
            <pc:sldMk cId="792253567" sldId="266"/>
            <ac:spMk id="2" creationId="{6F74366B-4730-FA28-0722-30AFDE36E885}"/>
          </ac:spMkLst>
        </pc:spChg>
        <pc:spChg chg="mod">
          <ac:chgData name="Nicole Mountford" userId="f22372abdf2bb54c" providerId="LiveId" clId="{EE64D152-B500-4E00-8933-7A25A0F0505F}" dt="2023-07-05T12:17:45.211" v="3" actId="26606"/>
          <ac:spMkLst>
            <pc:docMk/>
            <pc:sldMk cId="792253567" sldId="266"/>
            <ac:spMk id="3" creationId="{991BEC9D-4194-0A16-E220-18B50A812D2E}"/>
          </ac:spMkLst>
        </pc:spChg>
        <pc:spChg chg="del">
          <ac:chgData name="Nicole Mountford" userId="f22372abdf2bb54c" providerId="LiveId" clId="{EE64D152-B500-4E00-8933-7A25A0F0505F}" dt="2023-07-05T12:17:42.898" v="0" actId="26606"/>
          <ac:spMkLst>
            <pc:docMk/>
            <pc:sldMk cId="792253567" sldId="266"/>
            <ac:spMk id="10" creationId="{D4E68339-1B90-44F9-BCC4-4600A6E240A2}"/>
          </ac:spMkLst>
        </pc:spChg>
        <pc:spChg chg="add del">
          <ac:chgData name="Nicole Mountford" userId="f22372abdf2bb54c" providerId="LiveId" clId="{EE64D152-B500-4E00-8933-7A25A0F0505F}" dt="2023-07-05T12:17:45.198" v="2" actId="26606"/>
          <ac:spMkLst>
            <pc:docMk/>
            <pc:sldMk cId="792253567" sldId="266"/>
            <ac:spMk id="13" creationId="{5E395AE0-8789-FAD6-A987-32E65C185100}"/>
          </ac:spMkLst>
        </pc:spChg>
        <pc:spChg chg="add">
          <ac:chgData name="Nicole Mountford" userId="f22372abdf2bb54c" providerId="LiveId" clId="{EE64D152-B500-4E00-8933-7A25A0F0505F}" dt="2023-07-05T12:17:45.211" v="3" actId="26606"/>
          <ac:spMkLst>
            <pc:docMk/>
            <pc:sldMk cId="792253567" sldId="266"/>
            <ac:spMk id="16" creationId="{D4E68339-1B90-44F9-BCC4-4600A6E240A2}"/>
          </ac:spMkLst>
        </pc:spChg>
        <pc:picChg chg="del">
          <ac:chgData name="Nicole Mountford" userId="f22372abdf2bb54c" providerId="LiveId" clId="{EE64D152-B500-4E00-8933-7A25A0F0505F}" dt="2023-07-05T12:17:42.898" v="0" actId="26606"/>
          <ac:picMkLst>
            <pc:docMk/>
            <pc:sldMk cId="792253567" sldId="266"/>
            <ac:picMk id="7" creationId="{71461569-4AB6-872F-BA02-F0F6AD71182F}"/>
          </ac:picMkLst>
        </pc:picChg>
        <pc:picChg chg="add del">
          <ac:chgData name="Nicole Mountford" userId="f22372abdf2bb54c" providerId="LiveId" clId="{EE64D152-B500-4E00-8933-7A25A0F0505F}" dt="2023-07-05T12:17:45.198" v="2" actId="26606"/>
          <ac:picMkLst>
            <pc:docMk/>
            <pc:sldMk cId="792253567" sldId="266"/>
            <ac:picMk id="14" creationId="{F1962028-AB8F-8C7E-EE63-638A53FFE2D7}"/>
          </ac:picMkLst>
        </pc:picChg>
        <pc:picChg chg="add">
          <ac:chgData name="Nicole Mountford" userId="f22372abdf2bb54c" providerId="LiveId" clId="{EE64D152-B500-4E00-8933-7A25A0F0505F}" dt="2023-07-05T12:17:45.211" v="3" actId="26606"/>
          <ac:picMkLst>
            <pc:docMk/>
            <pc:sldMk cId="792253567" sldId="266"/>
            <ac:picMk id="17" creationId="{71461569-4AB6-872F-BA02-F0F6AD71182F}"/>
          </ac:picMkLst>
        </pc:picChg>
        <pc:cxnChg chg="add del">
          <ac:chgData name="Nicole Mountford" userId="f22372abdf2bb54c" providerId="LiveId" clId="{EE64D152-B500-4E00-8933-7A25A0F0505F}" dt="2023-07-05T12:17:45.198" v="2" actId="26606"/>
          <ac:cxnSpMkLst>
            <pc:docMk/>
            <pc:sldMk cId="792253567" sldId="266"/>
            <ac:cxnSpMk id="12" creationId="{7667AA61-5C27-F30F-D229-06CBE5709F33}"/>
          </ac:cxnSpMkLst>
        </pc:cxnChg>
      </pc:sldChg>
    </pc:docChg>
  </pc:docChgLst>
</pc:chgInfo>
</file>

<file path=ppt/diagrams/_rels/data1.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9581613-856A-4E02-B846-0546470BF661}" type="doc">
      <dgm:prSet loTypeId="urn:microsoft.com/office/officeart/2018/2/layout/IconCircleList" loCatId="icon" qsTypeId="urn:microsoft.com/office/officeart/2005/8/quickstyle/simple1" qsCatId="simple" csTypeId="urn:microsoft.com/office/officeart/2005/8/colors/accent1_2" csCatId="accent1" phldr="1"/>
      <dgm:spPr/>
      <dgm:t>
        <a:bodyPr/>
        <a:lstStyle/>
        <a:p>
          <a:endParaRPr lang="en-US"/>
        </a:p>
      </dgm:t>
    </dgm:pt>
    <dgm:pt modelId="{5A24509D-71F3-4D43-97AC-8ACB158F4CF2}">
      <dgm:prSet/>
      <dgm:spPr/>
      <dgm:t>
        <a:bodyPr/>
        <a:lstStyle/>
        <a:p>
          <a:pPr>
            <a:lnSpc>
              <a:spcPct val="100000"/>
            </a:lnSpc>
          </a:pPr>
          <a:r>
            <a:rPr lang="en-GB" dirty="0"/>
            <a:t>Sponsorship is required to pay for pitches, officials and competition entry.</a:t>
          </a:r>
          <a:endParaRPr lang="en-US" dirty="0"/>
        </a:p>
      </dgm:t>
    </dgm:pt>
    <dgm:pt modelId="{F99FFE29-E4D1-4CAA-9A15-18CEDAD0179C}" type="parTrans" cxnId="{5A6449FF-76A6-489B-8CFC-865B11FB4A2C}">
      <dgm:prSet/>
      <dgm:spPr/>
      <dgm:t>
        <a:bodyPr/>
        <a:lstStyle/>
        <a:p>
          <a:endParaRPr lang="en-US"/>
        </a:p>
      </dgm:t>
    </dgm:pt>
    <dgm:pt modelId="{07BB00E7-4F99-4D69-8F9C-8CC9B2BF5DF7}" type="sibTrans" cxnId="{5A6449FF-76A6-489B-8CFC-865B11FB4A2C}">
      <dgm:prSet/>
      <dgm:spPr/>
      <dgm:t>
        <a:bodyPr/>
        <a:lstStyle/>
        <a:p>
          <a:pPr>
            <a:lnSpc>
              <a:spcPct val="100000"/>
            </a:lnSpc>
          </a:pPr>
          <a:endParaRPr lang="en-US"/>
        </a:p>
      </dgm:t>
    </dgm:pt>
    <dgm:pt modelId="{02116E70-5321-4B35-A865-4715E0125743}">
      <dgm:prSet/>
      <dgm:spPr/>
      <dgm:t>
        <a:bodyPr/>
        <a:lstStyle/>
        <a:p>
          <a:pPr>
            <a:lnSpc>
              <a:spcPct val="100000"/>
            </a:lnSpc>
          </a:pPr>
          <a:r>
            <a:rPr lang="en-GB" dirty="0"/>
            <a:t>We reached out to friends, local companies, parents using direct communication or social media</a:t>
          </a:r>
          <a:endParaRPr lang="en-US" dirty="0"/>
        </a:p>
      </dgm:t>
    </dgm:pt>
    <dgm:pt modelId="{9A084407-E4FE-491A-97DB-AFFB84AA5FEE}" type="parTrans" cxnId="{36BA549F-3AC0-42B4-A105-23762395A486}">
      <dgm:prSet/>
      <dgm:spPr/>
      <dgm:t>
        <a:bodyPr/>
        <a:lstStyle/>
        <a:p>
          <a:endParaRPr lang="en-US"/>
        </a:p>
      </dgm:t>
    </dgm:pt>
    <dgm:pt modelId="{5E3B66FE-04B1-4042-B11F-8D436D99B6B0}" type="sibTrans" cxnId="{36BA549F-3AC0-42B4-A105-23762395A486}">
      <dgm:prSet/>
      <dgm:spPr/>
      <dgm:t>
        <a:bodyPr/>
        <a:lstStyle/>
        <a:p>
          <a:pPr>
            <a:lnSpc>
              <a:spcPct val="100000"/>
            </a:lnSpc>
          </a:pPr>
          <a:endParaRPr lang="en-US"/>
        </a:p>
      </dgm:t>
    </dgm:pt>
    <dgm:pt modelId="{2EE50760-8EC0-4886-852A-5BFCE318481D}">
      <dgm:prSet/>
      <dgm:spPr/>
      <dgm:t>
        <a:bodyPr/>
        <a:lstStyle/>
        <a:p>
          <a:pPr>
            <a:lnSpc>
              <a:spcPct val="100000"/>
            </a:lnSpc>
          </a:pPr>
          <a:r>
            <a:rPr lang="en-GB" dirty="0"/>
            <a:t>or social media.</a:t>
          </a:r>
          <a:endParaRPr lang="en-US" dirty="0"/>
        </a:p>
      </dgm:t>
    </dgm:pt>
    <dgm:pt modelId="{4751D145-1EC6-4B47-9CF0-4C7AC55BB3D8}" type="parTrans" cxnId="{0318FAB3-9524-42AC-A84A-C175689C4CD0}">
      <dgm:prSet/>
      <dgm:spPr/>
      <dgm:t>
        <a:bodyPr/>
        <a:lstStyle/>
        <a:p>
          <a:endParaRPr lang="en-US"/>
        </a:p>
      </dgm:t>
    </dgm:pt>
    <dgm:pt modelId="{37D51C2D-2B41-485C-9C54-27CCB8903EF4}" type="sibTrans" cxnId="{0318FAB3-9524-42AC-A84A-C175689C4CD0}">
      <dgm:prSet/>
      <dgm:spPr/>
      <dgm:t>
        <a:bodyPr/>
        <a:lstStyle/>
        <a:p>
          <a:pPr>
            <a:lnSpc>
              <a:spcPct val="100000"/>
            </a:lnSpc>
          </a:pPr>
          <a:endParaRPr lang="en-US"/>
        </a:p>
      </dgm:t>
    </dgm:pt>
    <dgm:pt modelId="{1C3FA944-D8E2-4295-B97F-B314A5BC1E83}">
      <dgm:prSet/>
      <dgm:spPr/>
      <dgm:t>
        <a:bodyPr/>
        <a:lstStyle/>
        <a:p>
          <a:pPr>
            <a:lnSpc>
              <a:spcPct val="100000"/>
            </a:lnSpc>
          </a:pPr>
          <a:r>
            <a:rPr lang="en-GB"/>
            <a:t>Many schools and local clubs will provide discount on bookings. Alternatively  matches with the opposition using their facilities. </a:t>
          </a:r>
          <a:endParaRPr lang="en-US"/>
        </a:p>
      </dgm:t>
    </dgm:pt>
    <dgm:pt modelId="{E0564A78-34EC-4706-8198-7C3C8EAA71B8}" type="parTrans" cxnId="{1DF59811-4F57-4272-A5C5-E1494F6D7171}">
      <dgm:prSet/>
      <dgm:spPr/>
      <dgm:t>
        <a:bodyPr/>
        <a:lstStyle/>
        <a:p>
          <a:endParaRPr lang="en-US"/>
        </a:p>
      </dgm:t>
    </dgm:pt>
    <dgm:pt modelId="{1036D8C4-8CCE-4BEC-AF47-6D282003CFD8}" type="sibTrans" cxnId="{1DF59811-4F57-4272-A5C5-E1494F6D7171}">
      <dgm:prSet/>
      <dgm:spPr/>
      <dgm:t>
        <a:bodyPr/>
        <a:lstStyle/>
        <a:p>
          <a:endParaRPr lang="en-US"/>
        </a:p>
      </dgm:t>
    </dgm:pt>
    <dgm:pt modelId="{7A891E06-722D-4C8F-99B0-A329E21A62A9}" type="pres">
      <dgm:prSet presAssocID="{09581613-856A-4E02-B846-0546470BF661}" presName="root" presStyleCnt="0">
        <dgm:presLayoutVars>
          <dgm:dir/>
          <dgm:resizeHandles val="exact"/>
        </dgm:presLayoutVars>
      </dgm:prSet>
      <dgm:spPr/>
    </dgm:pt>
    <dgm:pt modelId="{D64D4EB7-E16D-401B-A8E8-B6A397D9FBB3}" type="pres">
      <dgm:prSet presAssocID="{09581613-856A-4E02-B846-0546470BF661}" presName="container" presStyleCnt="0">
        <dgm:presLayoutVars>
          <dgm:dir/>
          <dgm:resizeHandles val="exact"/>
        </dgm:presLayoutVars>
      </dgm:prSet>
      <dgm:spPr/>
    </dgm:pt>
    <dgm:pt modelId="{4B438C69-960D-4EBC-894F-7E9D25FBF881}" type="pres">
      <dgm:prSet presAssocID="{5A24509D-71F3-4D43-97AC-8ACB158F4CF2}" presName="compNode" presStyleCnt="0"/>
      <dgm:spPr/>
    </dgm:pt>
    <dgm:pt modelId="{1C81E08B-DB2F-447C-81AE-F70B7617347F}" type="pres">
      <dgm:prSet presAssocID="{5A24509D-71F3-4D43-97AC-8ACB158F4CF2}" presName="iconBgRect" presStyleLbl="bgShp" presStyleIdx="0" presStyleCnt="4"/>
      <dgm:spPr/>
    </dgm:pt>
    <dgm:pt modelId="{28D4830F-F8FE-4A07-9F4F-1302AC389231}" type="pres">
      <dgm:prSet presAssocID="{5A24509D-71F3-4D43-97AC-8ACB158F4CF2}"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Cricket"/>
        </a:ext>
      </dgm:extLst>
    </dgm:pt>
    <dgm:pt modelId="{B50E413F-6433-462D-AB2C-A1F120200E18}" type="pres">
      <dgm:prSet presAssocID="{5A24509D-71F3-4D43-97AC-8ACB158F4CF2}" presName="spaceRect" presStyleCnt="0"/>
      <dgm:spPr/>
    </dgm:pt>
    <dgm:pt modelId="{A9C89182-4AEB-49D4-A75C-BA0754728DFA}" type="pres">
      <dgm:prSet presAssocID="{5A24509D-71F3-4D43-97AC-8ACB158F4CF2}" presName="textRect" presStyleLbl="revTx" presStyleIdx="0" presStyleCnt="4">
        <dgm:presLayoutVars>
          <dgm:chMax val="1"/>
          <dgm:chPref val="1"/>
        </dgm:presLayoutVars>
      </dgm:prSet>
      <dgm:spPr/>
    </dgm:pt>
    <dgm:pt modelId="{B507B3F7-BC43-4AE2-9455-BF0A4EAF3A19}" type="pres">
      <dgm:prSet presAssocID="{07BB00E7-4F99-4D69-8F9C-8CC9B2BF5DF7}" presName="sibTrans" presStyleLbl="sibTrans2D1" presStyleIdx="0" presStyleCnt="0"/>
      <dgm:spPr/>
    </dgm:pt>
    <dgm:pt modelId="{96E15C64-7814-473F-B79A-0838A3F5D413}" type="pres">
      <dgm:prSet presAssocID="{02116E70-5321-4B35-A865-4715E0125743}" presName="compNode" presStyleCnt="0"/>
      <dgm:spPr/>
    </dgm:pt>
    <dgm:pt modelId="{732310B4-3A11-401A-92A9-59A93FD0FE01}" type="pres">
      <dgm:prSet presAssocID="{02116E70-5321-4B35-A865-4715E0125743}" presName="iconBgRect" presStyleLbl="bgShp" presStyleIdx="1" presStyleCnt="4"/>
      <dgm:spPr/>
    </dgm:pt>
    <dgm:pt modelId="{565E36DB-6FDA-4D2A-926A-FB3CECBB9620}" type="pres">
      <dgm:prSet presAssocID="{02116E70-5321-4B35-A865-4715E0125743}"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Marketing"/>
        </a:ext>
      </dgm:extLst>
    </dgm:pt>
    <dgm:pt modelId="{1ACAA10E-36E8-4976-8FD2-BA1E29691C6C}" type="pres">
      <dgm:prSet presAssocID="{02116E70-5321-4B35-A865-4715E0125743}" presName="spaceRect" presStyleCnt="0"/>
      <dgm:spPr/>
    </dgm:pt>
    <dgm:pt modelId="{69D5D035-E798-4139-AADF-4FE257727277}" type="pres">
      <dgm:prSet presAssocID="{02116E70-5321-4B35-A865-4715E0125743}" presName="textRect" presStyleLbl="revTx" presStyleIdx="1" presStyleCnt="4">
        <dgm:presLayoutVars>
          <dgm:chMax val="1"/>
          <dgm:chPref val="1"/>
        </dgm:presLayoutVars>
      </dgm:prSet>
      <dgm:spPr/>
    </dgm:pt>
    <dgm:pt modelId="{FCF50E4F-CA33-4568-97F3-1342132B5E65}" type="pres">
      <dgm:prSet presAssocID="{5E3B66FE-04B1-4042-B11F-8D436D99B6B0}" presName="sibTrans" presStyleLbl="sibTrans2D1" presStyleIdx="0" presStyleCnt="0"/>
      <dgm:spPr/>
    </dgm:pt>
    <dgm:pt modelId="{D2CD80C3-F211-44D5-B1A2-909E147C8340}" type="pres">
      <dgm:prSet presAssocID="{2EE50760-8EC0-4886-852A-5BFCE318481D}" presName="compNode" presStyleCnt="0"/>
      <dgm:spPr/>
    </dgm:pt>
    <dgm:pt modelId="{BC936660-6EEE-48BB-9DE8-C3B298FC0DFD}" type="pres">
      <dgm:prSet presAssocID="{2EE50760-8EC0-4886-852A-5BFCE318481D}" presName="iconBgRect" presStyleLbl="bgShp" presStyleIdx="2" presStyleCnt="4"/>
      <dgm:spPr/>
    </dgm:pt>
    <dgm:pt modelId="{43177D4F-B08C-4D2B-982E-C06680B6654C}" type="pres">
      <dgm:prSet presAssocID="{2EE50760-8EC0-4886-852A-5BFCE318481D}"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Chat"/>
        </a:ext>
      </dgm:extLst>
    </dgm:pt>
    <dgm:pt modelId="{09255BAA-7635-422F-A3CE-E999E5A96F9D}" type="pres">
      <dgm:prSet presAssocID="{2EE50760-8EC0-4886-852A-5BFCE318481D}" presName="spaceRect" presStyleCnt="0"/>
      <dgm:spPr/>
    </dgm:pt>
    <dgm:pt modelId="{7A2A7637-B973-4983-AC82-F83338D6CB5B}" type="pres">
      <dgm:prSet presAssocID="{2EE50760-8EC0-4886-852A-5BFCE318481D}" presName="textRect" presStyleLbl="revTx" presStyleIdx="2" presStyleCnt="4">
        <dgm:presLayoutVars>
          <dgm:chMax val="1"/>
          <dgm:chPref val="1"/>
        </dgm:presLayoutVars>
      </dgm:prSet>
      <dgm:spPr/>
    </dgm:pt>
    <dgm:pt modelId="{8ACE8F5F-1FDA-44CA-AF3B-5C55E2397550}" type="pres">
      <dgm:prSet presAssocID="{37D51C2D-2B41-485C-9C54-27CCB8903EF4}" presName="sibTrans" presStyleLbl="sibTrans2D1" presStyleIdx="0" presStyleCnt="0"/>
      <dgm:spPr/>
    </dgm:pt>
    <dgm:pt modelId="{0D1621C6-37C2-43DC-B463-5C2BC8DC332F}" type="pres">
      <dgm:prSet presAssocID="{1C3FA944-D8E2-4295-B97F-B314A5BC1E83}" presName="compNode" presStyleCnt="0"/>
      <dgm:spPr/>
    </dgm:pt>
    <dgm:pt modelId="{3A510903-E88B-4F6E-9300-1765A07939C5}" type="pres">
      <dgm:prSet presAssocID="{1C3FA944-D8E2-4295-B97F-B314A5BC1E83}" presName="iconBgRect" presStyleLbl="bgShp" presStyleIdx="3" presStyleCnt="4"/>
      <dgm:spPr/>
    </dgm:pt>
    <dgm:pt modelId="{37D5FE5D-FBDA-4817-9847-44C52C840C81}" type="pres">
      <dgm:prSet presAssocID="{1C3FA944-D8E2-4295-B97F-B314A5BC1E83}"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Schoolhouse"/>
        </a:ext>
      </dgm:extLst>
    </dgm:pt>
    <dgm:pt modelId="{74B9B8D3-17D0-4D3F-B7AC-C08938963913}" type="pres">
      <dgm:prSet presAssocID="{1C3FA944-D8E2-4295-B97F-B314A5BC1E83}" presName="spaceRect" presStyleCnt="0"/>
      <dgm:spPr/>
    </dgm:pt>
    <dgm:pt modelId="{A80C8141-E70A-4937-BFBC-114187035795}" type="pres">
      <dgm:prSet presAssocID="{1C3FA944-D8E2-4295-B97F-B314A5BC1E83}" presName="textRect" presStyleLbl="revTx" presStyleIdx="3" presStyleCnt="4">
        <dgm:presLayoutVars>
          <dgm:chMax val="1"/>
          <dgm:chPref val="1"/>
        </dgm:presLayoutVars>
      </dgm:prSet>
      <dgm:spPr/>
    </dgm:pt>
  </dgm:ptLst>
  <dgm:cxnLst>
    <dgm:cxn modelId="{EDAE2901-1A6D-4403-B746-A303E0FBD373}" type="presOf" srcId="{09581613-856A-4E02-B846-0546470BF661}" destId="{7A891E06-722D-4C8F-99B0-A329E21A62A9}" srcOrd="0" destOrd="0" presId="urn:microsoft.com/office/officeart/2018/2/layout/IconCircleList"/>
    <dgm:cxn modelId="{1DF59811-4F57-4272-A5C5-E1494F6D7171}" srcId="{09581613-856A-4E02-B846-0546470BF661}" destId="{1C3FA944-D8E2-4295-B97F-B314A5BC1E83}" srcOrd="3" destOrd="0" parTransId="{E0564A78-34EC-4706-8198-7C3C8EAA71B8}" sibTransId="{1036D8C4-8CCE-4BEC-AF47-6D282003CFD8}"/>
    <dgm:cxn modelId="{F5EA4921-F6D9-45DA-B4EA-B0A48E8722B8}" type="presOf" srcId="{5E3B66FE-04B1-4042-B11F-8D436D99B6B0}" destId="{FCF50E4F-CA33-4568-97F3-1342132B5E65}" srcOrd="0" destOrd="0" presId="urn:microsoft.com/office/officeart/2018/2/layout/IconCircleList"/>
    <dgm:cxn modelId="{0D444724-D7ED-4F76-888B-5B41423E0A0E}" type="presOf" srcId="{02116E70-5321-4B35-A865-4715E0125743}" destId="{69D5D035-E798-4139-AADF-4FE257727277}" srcOrd="0" destOrd="0" presId="urn:microsoft.com/office/officeart/2018/2/layout/IconCircleList"/>
    <dgm:cxn modelId="{36BA549F-3AC0-42B4-A105-23762395A486}" srcId="{09581613-856A-4E02-B846-0546470BF661}" destId="{02116E70-5321-4B35-A865-4715E0125743}" srcOrd="1" destOrd="0" parTransId="{9A084407-E4FE-491A-97DB-AFFB84AA5FEE}" sibTransId="{5E3B66FE-04B1-4042-B11F-8D436D99B6B0}"/>
    <dgm:cxn modelId="{9CB275A6-79BB-485E-B72B-2C32690BF0E8}" type="presOf" srcId="{5A24509D-71F3-4D43-97AC-8ACB158F4CF2}" destId="{A9C89182-4AEB-49D4-A75C-BA0754728DFA}" srcOrd="0" destOrd="0" presId="urn:microsoft.com/office/officeart/2018/2/layout/IconCircleList"/>
    <dgm:cxn modelId="{0318FAB3-9524-42AC-A84A-C175689C4CD0}" srcId="{09581613-856A-4E02-B846-0546470BF661}" destId="{2EE50760-8EC0-4886-852A-5BFCE318481D}" srcOrd="2" destOrd="0" parTransId="{4751D145-1EC6-4B47-9CF0-4C7AC55BB3D8}" sibTransId="{37D51C2D-2B41-485C-9C54-27CCB8903EF4}"/>
    <dgm:cxn modelId="{ADEA6DC3-5941-4279-8941-712930067262}" type="presOf" srcId="{1C3FA944-D8E2-4295-B97F-B314A5BC1E83}" destId="{A80C8141-E70A-4937-BFBC-114187035795}" srcOrd="0" destOrd="0" presId="urn:microsoft.com/office/officeart/2018/2/layout/IconCircleList"/>
    <dgm:cxn modelId="{263938D1-3EF6-48ED-92C3-B2A2B7499DDB}" type="presOf" srcId="{37D51C2D-2B41-485C-9C54-27CCB8903EF4}" destId="{8ACE8F5F-1FDA-44CA-AF3B-5C55E2397550}" srcOrd="0" destOrd="0" presId="urn:microsoft.com/office/officeart/2018/2/layout/IconCircleList"/>
    <dgm:cxn modelId="{BD7307D5-AB50-4E0F-BAF9-8D8ECB69F90F}" type="presOf" srcId="{2EE50760-8EC0-4886-852A-5BFCE318481D}" destId="{7A2A7637-B973-4983-AC82-F83338D6CB5B}" srcOrd="0" destOrd="0" presId="urn:microsoft.com/office/officeart/2018/2/layout/IconCircleList"/>
    <dgm:cxn modelId="{E44D8EDA-C1A0-4C2E-855B-E648D68AC122}" type="presOf" srcId="{07BB00E7-4F99-4D69-8F9C-8CC9B2BF5DF7}" destId="{B507B3F7-BC43-4AE2-9455-BF0A4EAF3A19}" srcOrd="0" destOrd="0" presId="urn:microsoft.com/office/officeart/2018/2/layout/IconCircleList"/>
    <dgm:cxn modelId="{5A6449FF-76A6-489B-8CFC-865B11FB4A2C}" srcId="{09581613-856A-4E02-B846-0546470BF661}" destId="{5A24509D-71F3-4D43-97AC-8ACB158F4CF2}" srcOrd="0" destOrd="0" parTransId="{F99FFE29-E4D1-4CAA-9A15-18CEDAD0179C}" sibTransId="{07BB00E7-4F99-4D69-8F9C-8CC9B2BF5DF7}"/>
    <dgm:cxn modelId="{A238F51B-6DF7-4F67-9EEC-DB95406AE287}" type="presParOf" srcId="{7A891E06-722D-4C8F-99B0-A329E21A62A9}" destId="{D64D4EB7-E16D-401B-A8E8-B6A397D9FBB3}" srcOrd="0" destOrd="0" presId="urn:microsoft.com/office/officeart/2018/2/layout/IconCircleList"/>
    <dgm:cxn modelId="{280B330D-9F6B-4531-A580-61131FF7E9B3}" type="presParOf" srcId="{D64D4EB7-E16D-401B-A8E8-B6A397D9FBB3}" destId="{4B438C69-960D-4EBC-894F-7E9D25FBF881}" srcOrd="0" destOrd="0" presId="urn:microsoft.com/office/officeart/2018/2/layout/IconCircleList"/>
    <dgm:cxn modelId="{9BDFB47D-F436-4093-834C-F3D5A7791082}" type="presParOf" srcId="{4B438C69-960D-4EBC-894F-7E9D25FBF881}" destId="{1C81E08B-DB2F-447C-81AE-F70B7617347F}" srcOrd="0" destOrd="0" presId="urn:microsoft.com/office/officeart/2018/2/layout/IconCircleList"/>
    <dgm:cxn modelId="{F3B5166D-16A7-4F53-864F-D4A6D9C310EA}" type="presParOf" srcId="{4B438C69-960D-4EBC-894F-7E9D25FBF881}" destId="{28D4830F-F8FE-4A07-9F4F-1302AC389231}" srcOrd="1" destOrd="0" presId="urn:microsoft.com/office/officeart/2018/2/layout/IconCircleList"/>
    <dgm:cxn modelId="{BEB55C3D-C47B-4319-90E2-19464B62D932}" type="presParOf" srcId="{4B438C69-960D-4EBC-894F-7E9D25FBF881}" destId="{B50E413F-6433-462D-AB2C-A1F120200E18}" srcOrd="2" destOrd="0" presId="urn:microsoft.com/office/officeart/2018/2/layout/IconCircleList"/>
    <dgm:cxn modelId="{F8345189-CEE1-4000-8097-C3DA6FD68CBD}" type="presParOf" srcId="{4B438C69-960D-4EBC-894F-7E9D25FBF881}" destId="{A9C89182-4AEB-49D4-A75C-BA0754728DFA}" srcOrd="3" destOrd="0" presId="urn:microsoft.com/office/officeart/2018/2/layout/IconCircleList"/>
    <dgm:cxn modelId="{4BC34B5B-1F4D-4A99-808C-3ACE38F45B8C}" type="presParOf" srcId="{D64D4EB7-E16D-401B-A8E8-B6A397D9FBB3}" destId="{B507B3F7-BC43-4AE2-9455-BF0A4EAF3A19}" srcOrd="1" destOrd="0" presId="urn:microsoft.com/office/officeart/2018/2/layout/IconCircleList"/>
    <dgm:cxn modelId="{A66A7EA9-FE99-496E-B48A-A44874362421}" type="presParOf" srcId="{D64D4EB7-E16D-401B-A8E8-B6A397D9FBB3}" destId="{96E15C64-7814-473F-B79A-0838A3F5D413}" srcOrd="2" destOrd="0" presId="urn:microsoft.com/office/officeart/2018/2/layout/IconCircleList"/>
    <dgm:cxn modelId="{FDE9BE03-BEC2-4AE2-A814-87FFD70F0511}" type="presParOf" srcId="{96E15C64-7814-473F-B79A-0838A3F5D413}" destId="{732310B4-3A11-401A-92A9-59A93FD0FE01}" srcOrd="0" destOrd="0" presId="urn:microsoft.com/office/officeart/2018/2/layout/IconCircleList"/>
    <dgm:cxn modelId="{4802504F-74F2-4EAB-9DDA-ED574CD763AE}" type="presParOf" srcId="{96E15C64-7814-473F-B79A-0838A3F5D413}" destId="{565E36DB-6FDA-4D2A-926A-FB3CECBB9620}" srcOrd="1" destOrd="0" presId="urn:microsoft.com/office/officeart/2018/2/layout/IconCircleList"/>
    <dgm:cxn modelId="{E9839149-5C0A-4171-8FC6-0E8D9CB2B4EF}" type="presParOf" srcId="{96E15C64-7814-473F-B79A-0838A3F5D413}" destId="{1ACAA10E-36E8-4976-8FD2-BA1E29691C6C}" srcOrd="2" destOrd="0" presId="urn:microsoft.com/office/officeart/2018/2/layout/IconCircleList"/>
    <dgm:cxn modelId="{1CD1F0DB-3DA9-46C2-B4F7-35B5C13DF953}" type="presParOf" srcId="{96E15C64-7814-473F-B79A-0838A3F5D413}" destId="{69D5D035-E798-4139-AADF-4FE257727277}" srcOrd="3" destOrd="0" presId="urn:microsoft.com/office/officeart/2018/2/layout/IconCircleList"/>
    <dgm:cxn modelId="{E5EEFAD1-5B15-4617-9987-D4AE4157E9F4}" type="presParOf" srcId="{D64D4EB7-E16D-401B-A8E8-B6A397D9FBB3}" destId="{FCF50E4F-CA33-4568-97F3-1342132B5E65}" srcOrd="3" destOrd="0" presId="urn:microsoft.com/office/officeart/2018/2/layout/IconCircleList"/>
    <dgm:cxn modelId="{21D916E8-C394-4296-BE00-0D64BD22737E}" type="presParOf" srcId="{D64D4EB7-E16D-401B-A8E8-B6A397D9FBB3}" destId="{D2CD80C3-F211-44D5-B1A2-909E147C8340}" srcOrd="4" destOrd="0" presId="urn:microsoft.com/office/officeart/2018/2/layout/IconCircleList"/>
    <dgm:cxn modelId="{F808D9EF-41F3-4839-B67C-9028294E29F6}" type="presParOf" srcId="{D2CD80C3-F211-44D5-B1A2-909E147C8340}" destId="{BC936660-6EEE-48BB-9DE8-C3B298FC0DFD}" srcOrd="0" destOrd="0" presId="urn:microsoft.com/office/officeart/2018/2/layout/IconCircleList"/>
    <dgm:cxn modelId="{3B8C4775-B32D-4DF5-929F-0243B9172FDD}" type="presParOf" srcId="{D2CD80C3-F211-44D5-B1A2-909E147C8340}" destId="{43177D4F-B08C-4D2B-982E-C06680B6654C}" srcOrd="1" destOrd="0" presId="urn:microsoft.com/office/officeart/2018/2/layout/IconCircleList"/>
    <dgm:cxn modelId="{60DE28D0-0BA1-4D09-A1D5-C6AD6339A5DF}" type="presParOf" srcId="{D2CD80C3-F211-44D5-B1A2-909E147C8340}" destId="{09255BAA-7635-422F-A3CE-E999E5A96F9D}" srcOrd="2" destOrd="0" presId="urn:microsoft.com/office/officeart/2018/2/layout/IconCircleList"/>
    <dgm:cxn modelId="{7D00B8BD-B4C1-4A89-80E5-0AE1CA9A8FBA}" type="presParOf" srcId="{D2CD80C3-F211-44D5-B1A2-909E147C8340}" destId="{7A2A7637-B973-4983-AC82-F83338D6CB5B}" srcOrd="3" destOrd="0" presId="urn:microsoft.com/office/officeart/2018/2/layout/IconCircleList"/>
    <dgm:cxn modelId="{FCF56865-56FA-4BD2-83DA-DF8932F5B562}" type="presParOf" srcId="{D64D4EB7-E16D-401B-A8E8-B6A397D9FBB3}" destId="{8ACE8F5F-1FDA-44CA-AF3B-5C55E2397550}" srcOrd="5" destOrd="0" presId="urn:microsoft.com/office/officeart/2018/2/layout/IconCircleList"/>
    <dgm:cxn modelId="{0B68B558-7248-4C4F-AD14-55F84ED60616}" type="presParOf" srcId="{D64D4EB7-E16D-401B-A8E8-B6A397D9FBB3}" destId="{0D1621C6-37C2-43DC-B463-5C2BC8DC332F}" srcOrd="6" destOrd="0" presId="urn:microsoft.com/office/officeart/2018/2/layout/IconCircleList"/>
    <dgm:cxn modelId="{D6F87C14-25EA-4F6A-A2FC-ED00FDD31E70}" type="presParOf" srcId="{0D1621C6-37C2-43DC-B463-5C2BC8DC332F}" destId="{3A510903-E88B-4F6E-9300-1765A07939C5}" srcOrd="0" destOrd="0" presId="urn:microsoft.com/office/officeart/2018/2/layout/IconCircleList"/>
    <dgm:cxn modelId="{B8C6338A-1593-4BD7-8346-301D7266F269}" type="presParOf" srcId="{0D1621C6-37C2-43DC-B463-5C2BC8DC332F}" destId="{37D5FE5D-FBDA-4817-9847-44C52C840C81}" srcOrd="1" destOrd="0" presId="urn:microsoft.com/office/officeart/2018/2/layout/IconCircleList"/>
    <dgm:cxn modelId="{D96403A6-1C0B-48EA-853E-34D3FE133352}" type="presParOf" srcId="{0D1621C6-37C2-43DC-B463-5C2BC8DC332F}" destId="{74B9B8D3-17D0-4D3F-B7AC-C08938963913}" srcOrd="2" destOrd="0" presId="urn:microsoft.com/office/officeart/2018/2/layout/IconCircleList"/>
    <dgm:cxn modelId="{D763E129-2B56-4E88-8AC0-31B7579AC2D9}" type="presParOf" srcId="{0D1621C6-37C2-43DC-B463-5C2BC8DC332F}" destId="{A80C8141-E70A-4937-BFBC-114187035795}"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426752C-0E44-4796-A33C-EDBBD71A2905}" type="doc">
      <dgm:prSet loTypeId="urn:microsoft.com/office/officeart/2005/8/layout/arrow5" loCatId="relationship" qsTypeId="urn:microsoft.com/office/officeart/2005/8/quickstyle/simple1" qsCatId="simple" csTypeId="urn:microsoft.com/office/officeart/2005/8/colors/accent1_2" csCatId="accent1"/>
      <dgm:spPr/>
      <dgm:t>
        <a:bodyPr/>
        <a:lstStyle/>
        <a:p>
          <a:endParaRPr lang="en-US"/>
        </a:p>
      </dgm:t>
    </dgm:pt>
    <dgm:pt modelId="{3B31F9AF-C976-4E0C-AC0B-446D62070B7F}">
      <dgm:prSet/>
      <dgm:spPr/>
      <dgm:t>
        <a:bodyPr/>
        <a:lstStyle/>
        <a:p>
          <a:r>
            <a:rPr lang="en-GB"/>
            <a:t>Rather like an international manager, would we made every effort to watch the players in our squad playing for their grassroots/academy sides. This increased awareness of player capability and allowed them to build a relationship with us built on care and support.</a:t>
          </a:r>
          <a:endParaRPr lang="en-US"/>
        </a:p>
      </dgm:t>
    </dgm:pt>
    <dgm:pt modelId="{DCCCBE99-75D5-427E-B901-213A260810EA}" type="parTrans" cxnId="{97932CBC-E0E8-42FF-9FB4-4FC05CA8C7AD}">
      <dgm:prSet/>
      <dgm:spPr/>
      <dgm:t>
        <a:bodyPr/>
        <a:lstStyle/>
        <a:p>
          <a:endParaRPr lang="en-US"/>
        </a:p>
      </dgm:t>
    </dgm:pt>
    <dgm:pt modelId="{F8D4A43A-A2EE-48B1-A67A-818D08BB3075}" type="sibTrans" cxnId="{97932CBC-E0E8-42FF-9FB4-4FC05CA8C7AD}">
      <dgm:prSet/>
      <dgm:spPr/>
      <dgm:t>
        <a:bodyPr/>
        <a:lstStyle/>
        <a:p>
          <a:endParaRPr lang="en-US"/>
        </a:p>
      </dgm:t>
    </dgm:pt>
    <dgm:pt modelId="{91B3F495-8BB9-4ACA-8C1E-E0E0295C3024}">
      <dgm:prSet/>
      <dgm:spPr/>
      <dgm:t>
        <a:bodyPr/>
        <a:lstStyle/>
        <a:p>
          <a:r>
            <a:rPr lang="en-GB" b="1" dirty="0"/>
            <a:t>Notes: in our experience there is undoubtedly an air of importance surrounding County Management when they are present at matches and therefore was a key factor in increasing awareness and values of schools football.</a:t>
          </a:r>
          <a:endParaRPr lang="en-US" b="1" dirty="0"/>
        </a:p>
      </dgm:t>
    </dgm:pt>
    <dgm:pt modelId="{48DA0CBE-95A2-47DE-9F14-2583C539891A}" type="parTrans" cxnId="{10AE5598-A9BA-421C-80CE-C1704AFAE503}">
      <dgm:prSet/>
      <dgm:spPr/>
      <dgm:t>
        <a:bodyPr/>
        <a:lstStyle/>
        <a:p>
          <a:endParaRPr lang="en-US"/>
        </a:p>
      </dgm:t>
    </dgm:pt>
    <dgm:pt modelId="{75F2B690-6C18-486C-851C-5AFB6A236B0A}" type="sibTrans" cxnId="{10AE5598-A9BA-421C-80CE-C1704AFAE503}">
      <dgm:prSet/>
      <dgm:spPr/>
      <dgm:t>
        <a:bodyPr/>
        <a:lstStyle/>
        <a:p>
          <a:endParaRPr lang="en-US"/>
        </a:p>
      </dgm:t>
    </dgm:pt>
    <dgm:pt modelId="{76E9983F-C2C6-4CFC-8D08-F65AB56DE481}">
      <dgm:prSet/>
      <dgm:spPr/>
      <dgm:t>
        <a:bodyPr/>
        <a:lstStyle/>
        <a:p>
          <a:r>
            <a:rPr lang="en-GB" b="1" dirty="0"/>
            <a:t>Making ourselves visible and approachable to parents</a:t>
          </a:r>
          <a:endParaRPr lang="en-US" b="1" dirty="0"/>
        </a:p>
      </dgm:t>
    </dgm:pt>
    <dgm:pt modelId="{E361560E-60F4-4270-84C7-5CAEA7E5BAE6}" type="parTrans" cxnId="{20206528-7102-4D07-81E2-DE5ED20DE380}">
      <dgm:prSet/>
      <dgm:spPr/>
      <dgm:t>
        <a:bodyPr/>
        <a:lstStyle/>
        <a:p>
          <a:endParaRPr lang="en-US"/>
        </a:p>
      </dgm:t>
    </dgm:pt>
    <dgm:pt modelId="{B28776FC-42CB-4861-911E-E5AA3848CFC2}" type="sibTrans" cxnId="{20206528-7102-4D07-81E2-DE5ED20DE380}">
      <dgm:prSet/>
      <dgm:spPr/>
      <dgm:t>
        <a:bodyPr/>
        <a:lstStyle/>
        <a:p>
          <a:endParaRPr lang="en-US"/>
        </a:p>
      </dgm:t>
    </dgm:pt>
    <dgm:pt modelId="{7DE71E28-7B80-4B1C-B2D6-F0CE595BAD1B}">
      <dgm:prSet/>
      <dgm:spPr/>
      <dgm:t>
        <a:bodyPr/>
        <a:lstStyle/>
        <a:p>
          <a:r>
            <a:rPr lang="en-GB" b="1"/>
            <a:t>Making squad players feel special</a:t>
          </a:r>
          <a:endParaRPr lang="en-US" b="1"/>
        </a:p>
      </dgm:t>
    </dgm:pt>
    <dgm:pt modelId="{18B45AE5-6135-4F2A-ACCA-69AC888A4E22}" type="parTrans" cxnId="{0BE3ECFA-6B7B-44F0-AC83-7E594A1EBFE8}">
      <dgm:prSet/>
      <dgm:spPr/>
      <dgm:t>
        <a:bodyPr/>
        <a:lstStyle/>
        <a:p>
          <a:endParaRPr lang="en-US"/>
        </a:p>
      </dgm:t>
    </dgm:pt>
    <dgm:pt modelId="{8513C6B2-F829-42CC-8C35-11E7DAA0D900}" type="sibTrans" cxnId="{0BE3ECFA-6B7B-44F0-AC83-7E594A1EBFE8}">
      <dgm:prSet/>
      <dgm:spPr/>
      <dgm:t>
        <a:bodyPr/>
        <a:lstStyle/>
        <a:p>
          <a:endParaRPr lang="en-US"/>
        </a:p>
      </dgm:t>
    </dgm:pt>
    <dgm:pt modelId="{8DC55385-EFDA-4617-AEA9-605A54A2AAC9}">
      <dgm:prSet/>
      <dgm:spPr/>
      <dgm:t>
        <a:bodyPr/>
        <a:lstStyle/>
        <a:p>
          <a:r>
            <a:rPr lang="en-GB" b="1" dirty="0"/>
            <a:t>Making players who did not make the squad feel that they have not been forgotten and that we are still taking an interest in their progress</a:t>
          </a:r>
          <a:endParaRPr lang="en-US" b="1" dirty="0"/>
        </a:p>
      </dgm:t>
    </dgm:pt>
    <dgm:pt modelId="{0D871BA4-0E8C-451F-8674-8C0C198DA79F}" type="parTrans" cxnId="{61C74629-1143-4362-8D30-22001C29FDA2}">
      <dgm:prSet/>
      <dgm:spPr/>
      <dgm:t>
        <a:bodyPr/>
        <a:lstStyle/>
        <a:p>
          <a:endParaRPr lang="en-US"/>
        </a:p>
      </dgm:t>
    </dgm:pt>
    <dgm:pt modelId="{DAD8341E-911D-4366-85A6-CBC5A4CE0A69}" type="sibTrans" cxnId="{61C74629-1143-4362-8D30-22001C29FDA2}">
      <dgm:prSet/>
      <dgm:spPr/>
      <dgm:t>
        <a:bodyPr/>
        <a:lstStyle/>
        <a:p>
          <a:endParaRPr lang="en-US"/>
        </a:p>
      </dgm:t>
    </dgm:pt>
    <dgm:pt modelId="{76FB257F-4C47-4DE3-BDB9-43FC521301F8}" type="pres">
      <dgm:prSet presAssocID="{7426752C-0E44-4796-A33C-EDBBD71A2905}" presName="diagram" presStyleCnt="0">
        <dgm:presLayoutVars>
          <dgm:dir/>
          <dgm:resizeHandles val="exact"/>
        </dgm:presLayoutVars>
      </dgm:prSet>
      <dgm:spPr/>
    </dgm:pt>
    <dgm:pt modelId="{F471B0D7-3304-4DA5-81CE-C8F70AB8320D}" type="pres">
      <dgm:prSet presAssocID="{3B31F9AF-C976-4E0C-AC0B-446D62070B7F}" presName="arrow" presStyleLbl="node1" presStyleIdx="0" presStyleCnt="2">
        <dgm:presLayoutVars>
          <dgm:bulletEnabled val="1"/>
        </dgm:presLayoutVars>
      </dgm:prSet>
      <dgm:spPr/>
    </dgm:pt>
    <dgm:pt modelId="{42179BB4-383F-4831-8F4F-185B878D6770}" type="pres">
      <dgm:prSet presAssocID="{91B3F495-8BB9-4ACA-8C1E-E0E0295C3024}" presName="arrow" presStyleLbl="node1" presStyleIdx="1" presStyleCnt="2">
        <dgm:presLayoutVars>
          <dgm:bulletEnabled val="1"/>
        </dgm:presLayoutVars>
      </dgm:prSet>
      <dgm:spPr/>
    </dgm:pt>
  </dgm:ptLst>
  <dgm:cxnLst>
    <dgm:cxn modelId="{41898F12-8821-4B11-8C95-AB625499A65C}" type="presOf" srcId="{7426752C-0E44-4796-A33C-EDBBD71A2905}" destId="{76FB257F-4C47-4DE3-BDB9-43FC521301F8}" srcOrd="0" destOrd="0" presId="urn:microsoft.com/office/officeart/2005/8/layout/arrow5"/>
    <dgm:cxn modelId="{C6210313-8E68-4C6A-8458-EB9D96EEE259}" type="presOf" srcId="{76E9983F-C2C6-4CFC-8D08-F65AB56DE481}" destId="{42179BB4-383F-4831-8F4F-185B878D6770}" srcOrd="0" destOrd="1" presId="urn:microsoft.com/office/officeart/2005/8/layout/arrow5"/>
    <dgm:cxn modelId="{20206528-7102-4D07-81E2-DE5ED20DE380}" srcId="{91B3F495-8BB9-4ACA-8C1E-E0E0295C3024}" destId="{76E9983F-C2C6-4CFC-8D08-F65AB56DE481}" srcOrd="0" destOrd="0" parTransId="{E361560E-60F4-4270-84C7-5CAEA7E5BAE6}" sibTransId="{B28776FC-42CB-4861-911E-E5AA3848CFC2}"/>
    <dgm:cxn modelId="{61C74629-1143-4362-8D30-22001C29FDA2}" srcId="{91B3F495-8BB9-4ACA-8C1E-E0E0295C3024}" destId="{8DC55385-EFDA-4617-AEA9-605A54A2AAC9}" srcOrd="2" destOrd="0" parTransId="{0D871BA4-0E8C-451F-8674-8C0C198DA79F}" sibTransId="{DAD8341E-911D-4366-85A6-CBC5A4CE0A69}"/>
    <dgm:cxn modelId="{DE49AD2D-F4F3-4E23-AC69-CF9B62BB20F3}" type="presOf" srcId="{3B31F9AF-C976-4E0C-AC0B-446D62070B7F}" destId="{F471B0D7-3304-4DA5-81CE-C8F70AB8320D}" srcOrd="0" destOrd="0" presId="urn:microsoft.com/office/officeart/2005/8/layout/arrow5"/>
    <dgm:cxn modelId="{1F3FC669-D07A-4AA9-85EE-28C3EED5373F}" type="presOf" srcId="{91B3F495-8BB9-4ACA-8C1E-E0E0295C3024}" destId="{42179BB4-383F-4831-8F4F-185B878D6770}" srcOrd="0" destOrd="0" presId="urn:microsoft.com/office/officeart/2005/8/layout/arrow5"/>
    <dgm:cxn modelId="{F87C9580-DB18-4EAE-8D17-E46F90AF66E1}" type="presOf" srcId="{7DE71E28-7B80-4B1C-B2D6-F0CE595BAD1B}" destId="{42179BB4-383F-4831-8F4F-185B878D6770}" srcOrd="0" destOrd="2" presId="urn:microsoft.com/office/officeart/2005/8/layout/arrow5"/>
    <dgm:cxn modelId="{10AE5598-A9BA-421C-80CE-C1704AFAE503}" srcId="{7426752C-0E44-4796-A33C-EDBBD71A2905}" destId="{91B3F495-8BB9-4ACA-8C1E-E0E0295C3024}" srcOrd="1" destOrd="0" parTransId="{48DA0CBE-95A2-47DE-9F14-2583C539891A}" sibTransId="{75F2B690-6C18-486C-851C-5AFB6A236B0A}"/>
    <dgm:cxn modelId="{97932CBC-E0E8-42FF-9FB4-4FC05CA8C7AD}" srcId="{7426752C-0E44-4796-A33C-EDBBD71A2905}" destId="{3B31F9AF-C976-4E0C-AC0B-446D62070B7F}" srcOrd="0" destOrd="0" parTransId="{DCCCBE99-75D5-427E-B901-213A260810EA}" sibTransId="{F8D4A43A-A2EE-48B1-A67A-818D08BB3075}"/>
    <dgm:cxn modelId="{E34186CA-0917-4F89-A496-0281BA77A954}" type="presOf" srcId="{8DC55385-EFDA-4617-AEA9-605A54A2AAC9}" destId="{42179BB4-383F-4831-8F4F-185B878D6770}" srcOrd="0" destOrd="3" presId="urn:microsoft.com/office/officeart/2005/8/layout/arrow5"/>
    <dgm:cxn modelId="{0BE3ECFA-6B7B-44F0-AC83-7E594A1EBFE8}" srcId="{91B3F495-8BB9-4ACA-8C1E-E0E0295C3024}" destId="{7DE71E28-7B80-4B1C-B2D6-F0CE595BAD1B}" srcOrd="1" destOrd="0" parTransId="{18B45AE5-6135-4F2A-ACCA-69AC888A4E22}" sibTransId="{8513C6B2-F829-42CC-8C35-11E7DAA0D900}"/>
    <dgm:cxn modelId="{F6EA0DD0-492D-4B88-8AED-F5F336366AB4}" type="presParOf" srcId="{76FB257F-4C47-4DE3-BDB9-43FC521301F8}" destId="{F471B0D7-3304-4DA5-81CE-C8F70AB8320D}" srcOrd="0" destOrd="0" presId="urn:microsoft.com/office/officeart/2005/8/layout/arrow5"/>
    <dgm:cxn modelId="{F53868AF-353A-4196-AA90-A1D3A412E229}" type="presParOf" srcId="{76FB257F-4C47-4DE3-BDB9-43FC521301F8}" destId="{42179BB4-383F-4831-8F4F-185B878D6770}"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DC9A339-9373-462B-AFDF-2BAEF77AB263}" type="doc">
      <dgm:prSet loTypeId="urn:microsoft.com/office/officeart/2005/8/layout/process4" loCatId="process" qsTypeId="urn:microsoft.com/office/officeart/2005/8/quickstyle/simple4" qsCatId="simple" csTypeId="urn:microsoft.com/office/officeart/2005/8/colors/colorful5" csCatId="colorful"/>
      <dgm:spPr/>
      <dgm:t>
        <a:bodyPr/>
        <a:lstStyle/>
        <a:p>
          <a:endParaRPr lang="en-US"/>
        </a:p>
      </dgm:t>
    </dgm:pt>
    <dgm:pt modelId="{F799F883-C18C-4F15-AFCD-1E561329E19E}">
      <dgm:prSet/>
      <dgm:spPr/>
      <dgm:t>
        <a:bodyPr/>
        <a:lstStyle/>
        <a:p>
          <a:r>
            <a:rPr lang="en-GB"/>
            <a:t>Success can be judged by the development of the team and individuals. The friendships that are made the smiles on their faces. Although of course winning helps it is not necessarily the main ingredient.</a:t>
          </a:r>
          <a:endParaRPr lang="en-US"/>
        </a:p>
      </dgm:t>
    </dgm:pt>
    <dgm:pt modelId="{B0603825-DBA7-4297-A298-E19C0FC1DFCB}" type="parTrans" cxnId="{765AA6F5-CC40-449B-AE3A-EC41DCDC1807}">
      <dgm:prSet/>
      <dgm:spPr/>
      <dgm:t>
        <a:bodyPr/>
        <a:lstStyle/>
        <a:p>
          <a:endParaRPr lang="en-US"/>
        </a:p>
      </dgm:t>
    </dgm:pt>
    <dgm:pt modelId="{401F55F0-DB03-4848-8D5B-E88E602ED0E7}" type="sibTrans" cxnId="{765AA6F5-CC40-449B-AE3A-EC41DCDC1807}">
      <dgm:prSet/>
      <dgm:spPr/>
      <dgm:t>
        <a:bodyPr/>
        <a:lstStyle/>
        <a:p>
          <a:endParaRPr lang="en-US"/>
        </a:p>
      </dgm:t>
    </dgm:pt>
    <dgm:pt modelId="{558B5904-C737-4D4F-99B1-457BB5C7A20E}">
      <dgm:prSet/>
      <dgm:spPr/>
      <dgm:t>
        <a:bodyPr/>
        <a:lstStyle/>
        <a:p>
          <a:r>
            <a:rPr lang="en-GB"/>
            <a:t>The effort and enthusiasm shown by the management will be reflected by the team and in the support shown by the parents. We became one big team,  ‘a community’</a:t>
          </a:r>
          <a:endParaRPr lang="en-US"/>
        </a:p>
      </dgm:t>
    </dgm:pt>
    <dgm:pt modelId="{56555727-108B-4093-8573-1FFAE53AE5FD}" type="parTrans" cxnId="{4AE13BED-2365-4BF0-97D6-C2C35D20AB5B}">
      <dgm:prSet/>
      <dgm:spPr/>
      <dgm:t>
        <a:bodyPr/>
        <a:lstStyle/>
        <a:p>
          <a:endParaRPr lang="en-US"/>
        </a:p>
      </dgm:t>
    </dgm:pt>
    <dgm:pt modelId="{26268A31-363B-48CD-B8D6-A6ECAB24C3FF}" type="sibTrans" cxnId="{4AE13BED-2365-4BF0-97D6-C2C35D20AB5B}">
      <dgm:prSet/>
      <dgm:spPr/>
      <dgm:t>
        <a:bodyPr/>
        <a:lstStyle/>
        <a:p>
          <a:endParaRPr lang="en-US"/>
        </a:p>
      </dgm:t>
    </dgm:pt>
    <dgm:pt modelId="{44112823-2014-4493-94B2-D9C21A3799A9}">
      <dgm:prSet/>
      <dgm:spPr/>
      <dgm:t>
        <a:bodyPr/>
        <a:lstStyle/>
        <a:p>
          <a:r>
            <a:rPr lang="en-GB"/>
            <a:t>Get out and watch your players away from schools football. It makes them feel special</a:t>
          </a:r>
          <a:endParaRPr lang="en-US"/>
        </a:p>
      </dgm:t>
    </dgm:pt>
    <dgm:pt modelId="{4A006DE2-77F2-4485-B4C5-9757DB91CE2A}" type="parTrans" cxnId="{E888D052-DE9C-49CE-83D6-1FB8882CF623}">
      <dgm:prSet/>
      <dgm:spPr/>
      <dgm:t>
        <a:bodyPr/>
        <a:lstStyle/>
        <a:p>
          <a:endParaRPr lang="en-US"/>
        </a:p>
      </dgm:t>
    </dgm:pt>
    <dgm:pt modelId="{48D8D0BF-DDDD-42C9-9B1F-FCCB65680EBA}" type="sibTrans" cxnId="{E888D052-DE9C-49CE-83D6-1FB8882CF623}">
      <dgm:prSet/>
      <dgm:spPr/>
      <dgm:t>
        <a:bodyPr/>
        <a:lstStyle/>
        <a:p>
          <a:endParaRPr lang="en-US"/>
        </a:p>
      </dgm:t>
    </dgm:pt>
    <dgm:pt modelId="{1432797E-E4C0-4EDD-A6EB-1F66C3ACB6D3}">
      <dgm:prSet/>
      <dgm:spPr/>
      <dgm:t>
        <a:bodyPr/>
        <a:lstStyle/>
        <a:p>
          <a:r>
            <a:rPr lang="en-GB"/>
            <a:t>Our involvement in the Holland Cup Tour created memories, friendships and bonding for all involved</a:t>
          </a:r>
          <a:endParaRPr lang="en-US"/>
        </a:p>
      </dgm:t>
    </dgm:pt>
    <dgm:pt modelId="{737CAB61-6919-4515-A5EA-6C7C3361EDBD}" type="parTrans" cxnId="{44A5459E-AA10-43CE-8D88-9E9ED98DEC8C}">
      <dgm:prSet/>
      <dgm:spPr/>
      <dgm:t>
        <a:bodyPr/>
        <a:lstStyle/>
        <a:p>
          <a:endParaRPr lang="en-US"/>
        </a:p>
      </dgm:t>
    </dgm:pt>
    <dgm:pt modelId="{C14A6A67-38AB-49EC-BBFA-76492EF9B7A9}" type="sibTrans" cxnId="{44A5459E-AA10-43CE-8D88-9E9ED98DEC8C}">
      <dgm:prSet/>
      <dgm:spPr/>
      <dgm:t>
        <a:bodyPr/>
        <a:lstStyle/>
        <a:p>
          <a:endParaRPr lang="en-US"/>
        </a:p>
      </dgm:t>
    </dgm:pt>
    <dgm:pt modelId="{1FE08BCA-4A53-4537-B853-57CF69FBA88E}" type="pres">
      <dgm:prSet presAssocID="{4DC9A339-9373-462B-AFDF-2BAEF77AB263}" presName="Name0" presStyleCnt="0">
        <dgm:presLayoutVars>
          <dgm:dir/>
          <dgm:animLvl val="lvl"/>
          <dgm:resizeHandles val="exact"/>
        </dgm:presLayoutVars>
      </dgm:prSet>
      <dgm:spPr/>
    </dgm:pt>
    <dgm:pt modelId="{778E099D-7767-439A-9D51-F9BD92DE1312}" type="pres">
      <dgm:prSet presAssocID="{1432797E-E4C0-4EDD-A6EB-1F66C3ACB6D3}" presName="boxAndChildren" presStyleCnt="0"/>
      <dgm:spPr/>
    </dgm:pt>
    <dgm:pt modelId="{675AF0FA-A995-48D6-8CC8-0220CA79B8C3}" type="pres">
      <dgm:prSet presAssocID="{1432797E-E4C0-4EDD-A6EB-1F66C3ACB6D3}" presName="parentTextBox" presStyleLbl="node1" presStyleIdx="0" presStyleCnt="4"/>
      <dgm:spPr/>
    </dgm:pt>
    <dgm:pt modelId="{26218EF0-252A-442F-894C-9F63D97EE496}" type="pres">
      <dgm:prSet presAssocID="{48D8D0BF-DDDD-42C9-9B1F-FCCB65680EBA}" presName="sp" presStyleCnt="0"/>
      <dgm:spPr/>
    </dgm:pt>
    <dgm:pt modelId="{3B46088E-8060-40CA-A09A-A711E893ECF7}" type="pres">
      <dgm:prSet presAssocID="{44112823-2014-4493-94B2-D9C21A3799A9}" presName="arrowAndChildren" presStyleCnt="0"/>
      <dgm:spPr/>
    </dgm:pt>
    <dgm:pt modelId="{AFB569EC-9B12-45DF-92ED-CD475419993F}" type="pres">
      <dgm:prSet presAssocID="{44112823-2014-4493-94B2-D9C21A3799A9}" presName="parentTextArrow" presStyleLbl="node1" presStyleIdx="1" presStyleCnt="4"/>
      <dgm:spPr/>
    </dgm:pt>
    <dgm:pt modelId="{890750AA-7881-4ABB-BC17-5C258B8ED7D2}" type="pres">
      <dgm:prSet presAssocID="{26268A31-363B-48CD-B8D6-A6ECAB24C3FF}" presName="sp" presStyleCnt="0"/>
      <dgm:spPr/>
    </dgm:pt>
    <dgm:pt modelId="{AF3977F8-4570-445B-8BFB-6886D4920E07}" type="pres">
      <dgm:prSet presAssocID="{558B5904-C737-4D4F-99B1-457BB5C7A20E}" presName="arrowAndChildren" presStyleCnt="0"/>
      <dgm:spPr/>
    </dgm:pt>
    <dgm:pt modelId="{7E49FE25-65E8-469E-8A79-057884E9554F}" type="pres">
      <dgm:prSet presAssocID="{558B5904-C737-4D4F-99B1-457BB5C7A20E}" presName="parentTextArrow" presStyleLbl="node1" presStyleIdx="2" presStyleCnt="4"/>
      <dgm:spPr/>
    </dgm:pt>
    <dgm:pt modelId="{0066232D-7912-440A-95F0-BB37535575B5}" type="pres">
      <dgm:prSet presAssocID="{401F55F0-DB03-4848-8D5B-E88E602ED0E7}" presName="sp" presStyleCnt="0"/>
      <dgm:spPr/>
    </dgm:pt>
    <dgm:pt modelId="{85BDAE5B-9208-42BA-BB2E-DD5FB6715FC4}" type="pres">
      <dgm:prSet presAssocID="{F799F883-C18C-4F15-AFCD-1E561329E19E}" presName="arrowAndChildren" presStyleCnt="0"/>
      <dgm:spPr/>
    </dgm:pt>
    <dgm:pt modelId="{EC8C7D4B-076D-46D7-8EF5-1D08C4609003}" type="pres">
      <dgm:prSet presAssocID="{F799F883-C18C-4F15-AFCD-1E561329E19E}" presName="parentTextArrow" presStyleLbl="node1" presStyleIdx="3" presStyleCnt="4"/>
      <dgm:spPr/>
    </dgm:pt>
  </dgm:ptLst>
  <dgm:cxnLst>
    <dgm:cxn modelId="{7CEC3305-559E-4DE4-91D1-3401AB24B120}" type="presOf" srcId="{F799F883-C18C-4F15-AFCD-1E561329E19E}" destId="{EC8C7D4B-076D-46D7-8EF5-1D08C4609003}" srcOrd="0" destOrd="0" presId="urn:microsoft.com/office/officeart/2005/8/layout/process4"/>
    <dgm:cxn modelId="{1AB86821-0FCB-4C65-B5AD-938DBD5C22C0}" type="presOf" srcId="{4DC9A339-9373-462B-AFDF-2BAEF77AB263}" destId="{1FE08BCA-4A53-4537-B853-57CF69FBA88E}" srcOrd="0" destOrd="0" presId="urn:microsoft.com/office/officeart/2005/8/layout/process4"/>
    <dgm:cxn modelId="{377CCA32-5DAD-44BF-81B0-1F9B920432D9}" type="presOf" srcId="{44112823-2014-4493-94B2-D9C21A3799A9}" destId="{AFB569EC-9B12-45DF-92ED-CD475419993F}" srcOrd="0" destOrd="0" presId="urn:microsoft.com/office/officeart/2005/8/layout/process4"/>
    <dgm:cxn modelId="{C852433E-4EF0-46D6-964F-A294738D23BE}" type="presOf" srcId="{558B5904-C737-4D4F-99B1-457BB5C7A20E}" destId="{7E49FE25-65E8-469E-8A79-057884E9554F}" srcOrd="0" destOrd="0" presId="urn:microsoft.com/office/officeart/2005/8/layout/process4"/>
    <dgm:cxn modelId="{B0BDBB42-809F-479A-A13C-3DC8E1FC9AE1}" type="presOf" srcId="{1432797E-E4C0-4EDD-A6EB-1F66C3ACB6D3}" destId="{675AF0FA-A995-48D6-8CC8-0220CA79B8C3}" srcOrd="0" destOrd="0" presId="urn:microsoft.com/office/officeart/2005/8/layout/process4"/>
    <dgm:cxn modelId="{E888D052-DE9C-49CE-83D6-1FB8882CF623}" srcId="{4DC9A339-9373-462B-AFDF-2BAEF77AB263}" destId="{44112823-2014-4493-94B2-D9C21A3799A9}" srcOrd="2" destOrd="0" parTransId="{4A006DE2-77F2-4485-B4C5-9757DB91CE2A}" sibTransId="{48D8D0BF-DDDD-42C9-9B1F-FCCB65680EBA}"/>
    <dgm:cxn modelId="{44A5459E-AA10-43CE-8D88-9E9ED98DEC8C}" srcId="{4DC9A339-9373-462B-AFDF-2BAEF77AB263}" destId="{1432797E-E4C0-4EDD-A6EB-1F66C3ACB6D3}" srcOrd="3" destOrd="0" parTransId="{737CAB61-6919-4515-A5EA-6C7C3361EDBD}" sibTransId="{C14A6A67-38AB-49EC-BBFA-76492EF9B7A9}"/>
    <dgm:cxn modelId="{4AE13BED-2365-4BF0-97D6-C2C35D20AB5B}" srcId="{4DC9A339-9373-462B-AFDF-2BAEF77AB263}" destId="{558B5904-C737-4D4F-99B1-457BB5C7A20E}" srcOrd="1" destOrd="0" parTransId="{56555727-108B-4093-8573-1FFAE53AE5FD}" sibTransId="{26268A31-363B-48CD-B8D6-A6ECAB24C3FF}"/>
    <dgm:cxn modelId="{765AA6F5-CC40-449B-AE3A-EC41DCDC1807}" srcId="{4DC9A339-9373-462B-AFDF-2BAEF77AB263}" destId="{F799F883-C18C-4F15-AFCD-1E561329E19E}" srcOrd="0" destOrd="0" parTransId="{B0603825-DBA7-4297-A298-E19C0FC1DFCB}" sibTransId="{401F55F0-DB03-4848-8D5B-E88E602ED0E7}"/>
    <dgm:cxn modelId="{8789A6F2-4E9D-48FE-89C6-3970199B8368}" type="presParOf" srcId="{1FE08BCA-4A53-4537-B853-57CF69FBA88E}" destId="{778E099D-7767-439A-9D51-F9BD92DE1312}" srcOrd="0" destOrd="0" presId="urn:microsoft.com/office/officeart/2005/8/layout/process4"/>
    <dgm:cxn modelId="{A4BEBEBE-EF4F-42A6-86DF-A3152E798313}" type="presParOf" srcId="{778E099D-7767-439A-9D51-F9BD92DE1312}" destId="{675AF0FA-A995-48D6-8CC8-0220CA79B8C3}" srcOrd="0" destOrd="0" presId="urn:microsoft.com/office/officeart/2005/8/layout/process4"/>
    <dgm:cxn modelId="{DF09F03C-73AA-4665-9896-AFBDBA0C8F69}" type="presParOf" srcId="{1FE08BCA-4A53-4537-B853-57CF69FBA88E}" destId="{26218EF0-252A-442F-894C-9F63D97EE496}" srcOrd="1" destOrd="0" presId="urn:microsoft.com/office/officeart/2005/8/layout/process4"/>
    <dgm:cxn modelId="{2336F9D8-286B-42D4-A9F3-1FF8637F7D07}" type="presParOf" srcId="{1FE08BCA-4A53-4537-B853-57CF69FBA88E}" destId="{3B46088E-8060-40CA-A09A-A711E893ECF7}" srcOrd="2" destOrd="0" presId="urn:microsoft.com/office/officeart/2005/8/layout/process4"/>
    <dgm:cxn modelId="{08B278CA-9969-49E7-B011-2690995AA6D3}" type="presParOf" srcId="{3B46088E-8060-40CA-A09A-A711E893ECF7}" destId="{AFB569EC-9B12-45DF-92ED-CD475419993F}" srcOrd="0" destOrd="0" presId="urn:microsoft.com/office/officeart/2005/8/layout/process4"/>
    <dgm:cxn modelId="{6F3B9786-D00E-440C-BC38-5363C45B979B}" type="presParOf" srcId="{1FE08BCA-4A53-4537-B853-57CF69FBA88E}" destId="{890750AA-7881-4ABB-BC17-5C258B8ED7D2}" srcOrd="3" destOrd="0" presId="urn:microsoft.com/office/officeart/2005/8/layout/process4"/>
    <dgm:cxn modelId="{02952BBD-0004-4ECA-B86C-08BD06F930A8}" type="presParOf" srcId="{1FE08BCA-4A53-4537-B853-57CF69FBA88E}" destId="{AF3977F8-4570-445B-8BFB-6886D4920E07}" srcOrd="4" destOrd="0" presId="urn:microsoft.com/office/officeart/2005/8/layout/process4"/>
    <dgm:cxn modelId="{73F1BD75-FEEE-4361-93A7-F9F546480FC7}" type="presParOf" srcId="{AF3977F8-4570-445B-8BFB-6886D4920E07}" destId="{7E49FE25-65E8-469E-8A79-057884E9554F}" srcOrd="0" destOrd="0" presId="urn:microsoft.com/office/officeart/2005/8/layout/process4"/>
    <dgm:cxn modelId="{551E1AA4-D439-4A6C-B437-3233A36A6E83}" type="presParOf" srcId="{1FE08BCA-4A53-4537-B853-57CF69FBA88E}" destId="{0066232D-7912-440A-95F0-BB37535575B5}" srcOrd="5" destOrd="0" presId="urn:microsoft.com/office/officeart/2005/8/layout/process4"/>
    <dgm:cxn modelId="{AB3933CD-4E4B-47D4-BDC5-F3FD5A81C4FF}" type="presParOf" srcId="{1FE08BCA-4A53-4537-B853-57CF69FBA88E}" destId="{85BDAE5B-9208-42BA-BB2E-DD5FB6715FC4}" srcOrd="6" destOrd="0" presId="urn:microsoft.com/office/officeart/2005/8/layout/process4"/>
    <dgm:cxn modelId="{5C687AFC-241D-4209-B6AB-9B3DBA2A4CA7}" type="presParOf" srcId="{85BDAE5B-9208-42BA-BB2E-DD5FB6715FC4}" destId="{EC8C7D4B-076D-46D7-8EF5-1D08C4609003}"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81E08B-DB2F-447C-81AE-F70B7617347F}">
      <dsp:nvSpPr>
        <dsp:cNvPr id="0" name=""/>
        <dsp:cNvSpPr/>
      </dsp:nvSpPr>
      <dsp:spPr>
        <a:xfrm>
          <a:off x="212335" y="448981"/>
          <a:ext cx="1335915" cy="1335915"/>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8D4830F-F8FE-4A07-9F4F-1302AC389231}">
      <dsp:nvSpPr>
        <dsp:cNvPr id="0" name=""/>
        <dsp:cNvSpPr/>
      </dsp:nvSpPr>
      <dsp:spPr>
        <a:xfrm>
          <a:off x="492877" y="729523"/>
          <a:ext cx="774830" cy="77483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9C89182-4AEB-49D4-A75C-BA0754728DFA}">
      <dsp:nvSpPr>
        <dsp:cNvPr id="0" name=""/>
        <dsp:cNvSpPr/>
      </dsp:nvSpPr>
      <dsp:spPr>
        <a:xfrm>
          <a:off x="1834517" y="448981"/>
          <a:ext cx="3148942" cy="13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GB" sz="1800" kern="1200" dirty="0"/>
            <a:t>Sponsorship is required to pay for pitches, officials and competition entry.</a:t>
          </a:r>
          <a:endParaRPr lang="en-US" sz="1800" kern="1200" dirty="0"/>
        </a:p>
      </dsp:txBody>
      <dsp:txXfrm>
        <a:off x="1834517" y="448981"/>
        <a:ext cx="3148942" cy="1335915"/>
      </dsp:txXfrm>
    </dsp:sp>
    <dsp:sp modelId="{732310B4-3A11-401A-92A9-59A93FD0FE01}">
      <dsp:nvSpPr>
        <dsp:cNvPr id="0" name=""/>
        <dsp:cNvSpPr/>
      </dsp:nvSpPr>
      <dsp:spPr>
        <a:xfrm>
          <a:off x="5532139" y="448981"/>
          <a:ext cx="1335915" cy="1335915"/>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65E36DB-6FDA-4D2A-926A-FB3CECBB9620}">
      <dsp:nvSpPr>
        <dsp:cNvPr id="0" name=""/>
        <dsp:cNvSpPr/>
      </dsp:nvSpPr>
      <dsp:spPr>
        <a:xfrm>
          <a:off x="5812681" y="729523"/>
          <a:ext cx="774830" cy="77483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9D5D035-E798-4139-AADF-4FE257727277}">
      <dsp:nvSpPr>
        <dsp:cNvPr id="0" name=""/>
        <dsp:cNvSpPr/>
      </dsp:nvSpPr>
      <dsp:spPr>
        <a:xfrm>
          <a:off x="7154322" y="448981"/>
          <a:ext cx="3148942" cy="13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GB" sz="1800" kern="1200" dirty="0"/>
            <a:t>We reached out to friends, local companies, parents using direct communication or social media</a:t>
          </a:r>
          <a:endParaRPr lang="en-US" sz="1800" kern="1200" dirty="0"/>
        </a:p>
      </dsp:txBody>
      <dsp:txXfrm>
        <a:off x="7154322" y="448981"/>
        <a:ext cx="3148942" cy="1335915"/>
      </dsp:txXfrm>
    </dsp:sp>
    <dsp:sp modelId="{BC936660-6EEE-48BB-9DE8-C3B298FC0DFD}">
      <dsp:nvSpPr>
        <dsp:cNvPr id="0" name=""/>
        <dsp:cNvSpPr/>
      </dsp:nvSpPr>
      <dsp:spPr>
        <a:xfrm>
          <a:off x="212335" y="2516058"/>
          <a:ext cx="1335915" cy="1335915"/>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3177D4F-B08C-4D2B-982E-C06680B6654C}">
      <dsp:nvSpPr>
        <dsp:cNvPr id="0" name=""/>
        <dsp:cNvSpPr/>
      </dsp:nvSpPr>
      <dsp:spPr>
        <a:xfrm>
          <a:off x="492877" y="2796600"/>
          <a:ext cx="774830" cy="77483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A2A7637-B973-4983-AC82-F83338D6CB5B}">
      <dsp:nvSpPr>
        <dsp:cNvPr id="0" name=""/>
        <dsp:cNvSpPr/>
      </dsp:nvSpPr>
      <dsp:spPr>
        <a:xfrm>
          <a:off x="1834517" y="2516058"/>
          <a:ext cx="3148942" cy="13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GB" sz="1800" kern="1200" dirty="0"/>
            <a:t>or social media.</a:t>
          </a:r>
          <a:endParaRPr lang="en-US" sz="1800" kern="1200" dirty="0"/>
        </a:p>
      </dsp:txBody>
      <dsp:txXfrm>
        <a:off x="1834517" y="2516058"/>
        <a:ext cx="3148942" cy="1335915"/>
      </dsp:txXfrm>
    </dsp:sp>
    <dsp:sp modelId="{3A510903-E88B-4F6E-9300-1765A07939C5}">
      <dsp:nvSpPr>
        <dsp:cNvPr id="0" name=""/>
        <dsp:cNvSpPr/>
      </dsp:nvSpPr>
      <dsp:spPr>
        <a:xfrm>
          <a:off x="5532139" y="2516058"/>
          <a:ext cx="1335915" cy="1335915"/>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7D5FE5D-FBDA-4817-9847-44C52C840C81}">
      <dsp:nvSpPr>
        <dsp:cNvPr id="0" name=""/>
        <dsp:cNvSpPr/>
      </dsp:nvSpPr>
      <dsp:spPr>
        <a:xfrm>
          <a:off x="5812681" y="2796600"/>
          <a:ext cx="774830" cy="77483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80C8141-E70A-4937-BFBC-114187035795}">
      <dsp:nvSpPr>
        <dsp:cNvPr id="0" name=""/>
        <dsp:cNvSpPr/>
      </dsp:nvSpPr>
      <dsp:spPr>
        <a:xfrm>
          <a:off x="7154322" y="2516058"/>
          <a:ext cx="3148942" cy="13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GB" sz="1800" kern="1200"/>
            <a:t>Many schools and local clubs will provide discount on bookings. Alternatively  matches with the opposition using their facilities. </a:t>
          </a:r>
          <a:endParaRPr lang="en-US" sz="1800" kern="1200"/>
        </a:p>
      </dsp:txBody>
      <dsp:txXfrm>
        <a:off x="7154322" y="2516058"/>
        <a:ext cx="3148942" cy="133591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71B0D7-3304-4DA5-81CE-C8F70AB8320D}">
      <dsp:nvSpPr>
        <dsp:cNvPr id="0" name=""/>
        <dsp:cNvSpPr/>
      </dsp:nvSpPr>
      <dsp:spPr>
        <a:xfrm rot="16200000">
          <a:off x="1036" y="48702"/>
          <a:ext cx="5124301" cy="5124301"/>
        </a:xfrm>
        <a:prstGeom prst="downArrow">
          <a:avLst>
            <a:gd name="adj1" fmla="val 50000"/>
            <a:gd name="adj2" fmla="val 3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GB" sz="1600" kern="1200"/>
            <a:t>Rather like an international manager, would we made every effort to watch the players in our squad playing for their grassroots/academy sides. This increased awareness of player capability and allowed them to build a relationship with us built on care and support.</a:t>
          </a:r>
          <a:endParaRPr lang="en-US" sz="1600" kern="1200"/>
        </a:p>
      </dsp:txBody>
      <dsp:txXfrm rot="5400000">
        <a:off x="1037" y="1329776"/>
        <a:ext cx="4227548" cy="2562151"/>
      </dsp:txXfrm>
    </dsp:sp>
    <dsp:sp modelId="{42179BB4-383F-4831-8F4F-185B878D6770}">
      <dsp:nvSpPr>
        <dsp:cNvPr id="0" name=""/>
        <dsp:cNvSpPr/>
      </dsp:nvSpPr>
      <dsp:spPr>
        <a:xfrm rot="5400000">
          <a:off x="5390262" y="48702"/>
          <a:ext cx="5124301" cy="5124301"/>
        </a:xfrm>
        <a:prstGeom prst="downArrow">
          <a:avLst>
            <a:gd name="adj1" fmla="val 50000"/>
            <a:gd name="adj2" fmla="val 3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t" anchorCtr="0">
          <a:noAutofit/>
        </a:bodyPr>
        <a:lstStyle/>
        <a:p>
          <a:pPr marL="0" lvl="0" indent="0" algn="l" defTabSz="711200">
            <a:lnSpc>
              <a:spcPct val="90000"/>
            </a:lnSpc>
            <a:spcBef>
              <a:spcPct val="0"/>
            </a:spcBef>
            <a:spcAft>
              <a:spcPct val="35000"/>
            </a:spcAft>
            <a:buNone/>
          </a:pPr>
          <a:r>
            <a:rPr lang="en-GB" sz="1600" b="1" kern="1200" dirty="0"/>
            <a:t>Notes: in our experience there is undoubtedly an air of importance surrounding County Management when they are present at matches and therefore was a key factor in increasing awareness and values of schools football.</a:t>
          </a:r>
          <a:endParaRPr lang="en-US" sz="1600" b="1" kern="1200" dirty="0"/>
        </a:p>
        <a:p>
          <a:pPr marL="114300" lvl="1" indent="-114300" algn="l" defTabSz="533400">
            <a:lnSpc>
              <a:spcPct val="90000"/>
            </a:lnSpc>
            <a:spcBef>
              <a:spcPct val="0"/>
            </a:spcBef>
            <a:spcAft>
              <a:spcPct val="15000"/>
            </a:spcAft>
            <a:buChar char="•"/>
          </a:pPr>
          <a:r>
            <a:rPr lang="en-GB" sz="1200" b="1" kern="1200" dirty="0"/>
            <a:t>Making ourselves visible and approachable to parents</a:t>
          </a:r>
          <a:endParaRPr lang="en-US" sz="1200" b="1" kern="1200" dirty="0"/>
        </a:p>
        <a:p>
          <a:pPr marL="114300" lvl="1" indent="-114300" algn="l" defTabSz="533400">
            <a:lnSpc>
              <a:spcPct val="90000"/>
            </a:lnSpc>
            <a:spcBef>
              <a:spcPct val="0"/>
            </a:spcBef>
            <a:spcAft>
              <a:spcPct val="15000"/>
            </a:spcAft>
            <a:buChar char="•"/>
          </a:pPr>
          <a:r>
            <a:rPr lang="en-GB" sz="1200" b="1" kern="1200"/>
            <a:t>Making squad players feel special</a:t>
          </a:r>
          <a:endParaRPr lang="en-US" sz="1200" b="1" kern="1200"/>
        </a:p>
        <a:p>
          <a:pPr marL="114300" lvl="1" indent="-114300" algn="l" defTabSz="533400">
            <a:lnSpc>
              <a:spcPct val="90000"/>
            </a:lnSpc>
            <a:spcBef>
              <a:spcPct val="0"/>
            </a:spcBef>
            <a:spcAft>
              <a:spcPct val="15000"/>
            </a:spcAft>
            <a:buChar char="•"/>
          </a:pPr>
          <a:r>
            <a:rPr lang="en-GB" sz="1200" b="1" kern="1200" dirty="0"/>
            <a:t>Making players who did not make the squad feel that they have not been forgotten and that we are still taking an interest in their progress</a:t>
          </a:r>
          <a:endParaRPr lang="en-US" sz="1200" b="1" kern="1200" dirty="0"/>
        </a:p>
      </dsp:txBody>
      <dsp:txXfrm rot="-5400000">
        <a:off x="6287016" y="1329777"/>
        <a:ext cx="4227548" cy="256215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5AF0FA-A995-48D6-8CC8-0220CA79B8C3}">
      <dsp:nvSpPr>
        <dsp:cNvPr id="0" name=""/>
        <dsp:cNvSpPr/>
      </dsp:nvSpPr>
      <dsp:spPr>
        <a:xfrm>
          <a:off x="0" y="4473396"/>
          <a:ext cx="6666833" cy="978669"/>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GB" sz="1700" kern="1200"/>
            <a:t>Our involvement in the Holland Cup Tour created memories, friendships and bonding for all involved</a:t>
          </a:r>
          <a:endParaRPr lang="en-US" sz="1700" kern="1200"/>
        </a:p>
      </dsp:txBody>
      <dsp:txXfrm>
        <a:off x="0" y="4473396"/>
        <a:ext cx="6666833" cy="978669"/>
      </dsp:txXfrm>
    </dsp:sp>
    <dsp:sp modelId="{AFB569EC-9B12-45DF-92ED-CD475419993F}">
      <dsp:nvSpPr>
        <dsp:cNvPr id="0" name=""/>
        <dsp:cNvSpPr/>
      </dsp:nvSpPr>
      <dsp:spPr>
        <a:xfrm rot="10800000">
          <a:off x="0" y="2982882"/>
          <a:ext cx="6666833" cy="1505194"/>
        </a:xfrm>
        <a:prstGeom prst="upArrowCallout">
          <a:avLst/>
        </a:prstGeom>
        <a:gradFill rotWithShape="0">
          <a:gsLst>
            <a:gs pos="0">
              <a:schemeClr val="accent5">
                <a:hueOff val="-2252848"/>
                <a:satOff val="-5806"/>
                <a:lumOff val="-3922"/>
                <a:alphaOff val="0"/>
                <a:satMod val="103000"/>
                <a:lumMod val="102000"/>
                <a:tint val="94000"/>
              </a:schemeClr>
            </a:gs>
            <a:gs pos="50000">
              <a:schemeClr val="accent5">
                <a:hueOff val="-2252848"/>
                <a:satOff val="-5806"/>
                <a:lumOff val="-3922"/>
                <a:alphaOff val="0"/>
                <a:satMod val="110000"/>
                <a:lumMod val="100000"/>
                <a:shade val="100000"/>
              </a:schemeClr>
            </a:gs>
            <a:gs pos="100000">
              <a:schemeClr val="accent5">
                <a:hueOff val="-2252848"/>
                <a:satOff val="-5806"/>
                <a:lumOff val="-3922"/>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GB" sz="1700" kern="1200"/>
            <a:t>Get out and watch your players away from schools football. It makes them feel special</a:t>
          </a:r>
          <a:endParaRPr lang="en-US" sz="1700" kern="1200"/>
        </a:p>
      </dsp:txBody>
      <dsp:txXfrm rot="10800000">
        <a:off x="0" y="2982882"/>
        <a:ext cx="6666833" cy="978030"/>
      </dsp:txXfrm>
    </dsp:sp>
    <dsp:sp modelId="{7E49FE25-65E8-469E-8A79-057884E9554F}">
      <dsp:nvSpPr>
        <dsp:cNvPr id="0" name=""/>
        <dsp:cNvSpPr/>
      </dsp:nvSpPr>
      <dsp:spPr>
        <a:xfrm rot="10800000">
          <a:off x="0" y="1492368"/>
          <a:ext cx="6666833" cy="1505194"/>
        </a:xfrm>
        <a:prstGeom prst="upArrowCallout">
          <a:avLst/>
        </a:prstGeom>
        <a:gradFill rotWithShape="0">
          <a:gsLst>
            <a:gs pos="0">
              <a:schemeClr val="accent5">
                <a:hueOff val="-4505695"/>
                <a:satOff val="-11613"/>
                <a:lumOff val="-7843"/>
                <a:alphaOff val="0"/>
                <a:satMod val="103000"/>
                <a:lumMod val="102000"/>
                <a:tint val="94000"/>
              </a:schemeClr>
            </a:gs>
            <a:gs pos="50000">
              <a:schemeClr val="accent5">
                <a:hueOff val="-4505695"/>
                <a:satOff val="-11613"/>
                <a:lumOff val="-7843"/>
                <a:alphaOff val="0"/>
                <a:satMod val="110000"/>
                <a:lumMod val="100000"/>
                <a:shade val="100000"/>
              </a:schemeClr>
            </a:gs>
            <a:gs pos="100000">
              <a:schemeClr val="accent5">
                <a:hueOff val="-4505695"/>
                <a:satOff val="-11613"/>
                <a:lumOff val="-7843"/>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GB" sz="1700" kern="1200"/>
            <a:t>The effort and enthusiasm shown by the management will be reflected by the team and in the support shown by the parents. We became one big team,  ‘a community’</a:t>
          </a:r>
          <a:endParaRPr lang="en-US" sz="1700" kern="1200"/>
        </a:p>
      </dsp:txBody>
      <dsp:txXfrm rot="10800000">
        <a:off x="0" y="1492368"/>
        <a:ext cx="6666833" cy="978030"/>
      </dsp:txXfrm>
    </dsp:sp>
    <dsp:sp modelId="{EC8C7D4B-076D-46D7-8EF5-1D08C4609003}">
      <dsp:nvSpPr>
        <dsp:cNvPr id="0" name=""/>
        <dsp:cNvSpPr/>
      </dsp:nvSpPr>
      <dsp:spPr>
        <a:xfrm rot="10800000">
          <a:off x="0" y="1854"/>
          <a:ext cx="6666833" cy="1505194"/>
        </a:xfrm>
        <a:prstGeom prst="upArrowCallout">
          <a:avLst/>
        </a:prstGeom>
        <a:gradFill rotWithShape="0">
          <a:gsLst>
            <a:gs pos="0">
              <a:schemeClr val="accent5">
                <a:hueOff val="-6758543"/>
                <a:satOff val="-17419"/>
                <a:lumOff val="-11765"/>
                <a:alphaOff val="0"/>
                <a:satMod val="103000"/>
                <a:lumMod val="102000"/>
                <a:tint val="94000"/>
              </a:schemeClr>
            </a:gs>
            <a:gs pos="50000">
              <a:schemeClr val="accent5">
                <a:hueOff val="-6758543"/>
                <a:satOff val="-17419"/>
                <a:lumOff val="-11765"/>
                <a:alphaOff val="0"/>
                <a:satMod val="110000"/>
                <a:lumMod val="100000"/>
                <a:shade val="100000"/>
              </a:schemeClr>
            </a:gs>
            <a:gs pos="100000">
              <a:schemeClr val="accent5">
                <a:hueOff val="-6758543"/>
                <a:satOff val="-17419"/>
                <a:lumOff val="-11765"/>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GB" sz="1700" kern="1200"/>
            <a:t>Success can be judged by the development of the team and individuals. The friendships that are made the smiles on their faces. Although of course winning helps it is not necessarily the main ingredient.</a:t>
          </a:r>
          <a:endParaRPr lang="en-US" sz="1700" kern="1200"/>
        </a:p>
      </dsp:txBody>
      <dsp:txXfrm rot="10800000">
        <a:off x="0" y="1854"/>
        <a:ext cx="6666833" cy="978030"/>
      </dsp:txXfrm>
    </dsp:sp>
  </dsp:spTree>
</dsp:drawing>
</file>

<file path=ppt/diagrams/layout1.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D952F-B1E9-F433-6C52-45E6AB395F2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E0101DB-9B1A-C68F-CB9D-F95DDC717E0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5F581F2-D296-6976-324B-BF19CCA0A8F7}"/>
              </a:ext>
            </a:extLst>
          </p:cNvPr>
          <p:cNvSpPr>
            <a:spLocks noGrp="1"/>
          </p:cNvSpPr>
          <p:nvPr>
            <p:ph type="dt" sz="half" idx="10"/>
          </p:nvPr>
        </p:nvSpPr>
        <p:spPr/>
        <p:txBody>
          <a:bodyPr/>
          <a:lstStyle/>
          <a:p>
            <a:fld id="{46D0E4F5-B3B4-4E22-A051-42CEA1B37070}" type="datetimeFigureOut">
              <a:rPr lang="en-GB" smtClean="0"/>
              <a:t>05/07/2023</a:t>
            </a:fld>
            <a:endParaRPr lang="en-GB"/>
          </a:p>
        </p:txBody>
      </p:sp>
      <p:sp>
        <p:nvSpPr>
          <p:cNvPr id="5" name="Footer Placeholder 4">
            <a:extLst>
              <a:ext uri="{FF2B5EF4-FFF2-40B4-BE49-F238E27FC236}">
                <a16:creationId xmlns:a16="http://schemas.microsoft.com/office/drawing/2014/main" id="{7B15E2ED-53D2-96AE-5FE7-04588E0E786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7935413-E237-C072-1641-8D16C27B935E}"/>
              </a:ext>
            </a:extLst>
          </p:cNvPr>
          <p:cNvSpPr>
            <a:spLocks noGrp="1"/>
          </p:cNvSpPr>
          <p:nvPr>
            <p:ph type="sldNum" sz="quarter" idx="12"/>
          </p:nvPr>
        </p:nvSpPr>
        <p:spPr/>
        <p:txBody>
          <a:bodyPr/>
          <a:lstStyle/>
          <a:p>
            <a:fld id="{A8C6307A-AA75-42F8-A0F5-63CDF61D59C4}" type="slidenum">
              <a:rPr lang="en-GB" smtClean="0"/>
              <a:t>‹#›</a:t>
            </a:fld>
            <a:endParaRPr lang="en-GB"/>
          </a:p>
        </p:txBody>
      </p:sp>
    </p:spTree>
    <p:extLst>
      <p:ext uri="{BB962C8B-B14F-4D97-AF65-F5344CB8AC3E}">
        <p14:creationId xmlns:p14="http://schemas.microsoft.com/office/powerpoint/2010/main" val="4121261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671D7-641D-FD58-116D-29EAC82564F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CC14F06-E28C-545F-B6E3-69F471150EE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772076F-483E-3FEE-E5FF-A747111A119B}"/>
              </a:ext>
            </a:extLst>
          </p:cNvPr>
          <p:cNvSpPr>
            <a:spLocks noGrp="1"/>
          </p:cNvSpPr>
          <p:nvPr>
            <p:ph type="dt" sz="half" idx="10"/>
          </p:nvPr>
        </p:nvSpPr>
        <p:spPr/>
        <p:txBody>
          <a:bodyPr/>
          <a:lstStyle/>
          <a:p>
            <a:fld id="{46D0E4F5-B3B4-4E22-A051-42CEA1B37070}" type="datetimeFigureOut">
              <a:rPr lang="en-GB" smtClean="0"/>
              <a:t>05/07/2023</a:t>
            </a:fld>
            <a:endParaRPr lang="en-GB"/>
          </a:p>
        </p:txBody>
      </p:sp>
      <p:sp>
        <p:nvSpPr>
          <p:cNvPr id="5" name="Footer Placeholder 4">
            <a:extLst>
              <a:ext uri="{FF2B5EF4-FFF2-40B4-BE49-F238E27FC236}">
                <a16:creationId xmlns:a16="http://schemas.microsoft.com/office/drawing/2014/main" id="{78FD5339-8A10-BB4A-01F7-84B16CCAF38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23BB41D-0FEE-88DC-1A94-FFC124079987}"/>
              </a:ext>
            </a:extLst>
          </p:cNvPr>
          <p:cNvSpPr>
            <a:spLocks noGrp="1"/>
          </p:cNvSpPr>
          <p:nvPr>
            <p:ph type="sldNum" sz="quarter" idx="12"/>
          </p:nvPr>
        </p:nvSpPr>
        <p:spPr/>
        <p:txBody>
          <a:bodyPr/>
          <a:lstStyle/>
          <a:p>
            <a:fld id="{A8C6307A-AA75-42F8-A0F5-63CDF61D59C4}" type="slidenum">
              <a:rPr lang="en-GB" smtClean="0"/>
              <a:t>‹#›</a:t>
            </a:fld>
            <a:endParaRPr lang="en-GB"/>
          </a:p>
        </p:txBody>
      </p:sp>
    </p:spTree>
    <p:extLst>
      <p:ext uri="{BB962C8B-B14F-4D97-AF65-F5344CB8AC3E}">
        <p14:creationId xmlns:p14="http://schemas.microsoft.com/office/powerpoint/2010/main" val="2273379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28DDDFB-A652-71C3-B195-BAE2FDF6E21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086E3BD-719F-EE92-FD5C-DA5E5B3752A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B04AB63-87E8-E4BD-7BEC-6ED6FA8F1004}"/>
              </a:ext>
            </a:extLst>
          </p:cNvPr>
          <p:cNvSpPr>
            <a:spLocks noGrp="1"/>
          </p:cNvSpPr>
          <p:nvPr>
            <p:ph type="dt" sz="half" idx="10"/>
          </p:nvPr>
        </p:nvSpPr>
        <p:spPr/>
        <p:txBody>
          <a:bodyPr/>
          <a:lstStyle/>
          <a:p>
            <a:fld id="{46D0E4F5-B3B4-4E22-A051-42CEA1B37070}" type="datetimeFigureOut">
              <a:rPr lang="en-GB" smtClean="0"/>
              <a:t>05/07/2023</a:t>
            </a:fld>
            <a:endParaRPr lang="en-GB"/>
          </a:p>
        </p:txBody>
      </p:sp>
      <p:sp>
        <p:nvSpPr>
          <p:cNvPr id="5" name="Footer Placeholder 4">
            <a:extLst>
              <a:ext uri="{FF2B5EF4-FFF2-40B4-BE49-F238E27FC236}">
                <a16:creationId xmlns:a16="http://schemas.microsoft.com/office/drawing/2014/main" id="{822B320F-6173-B8C8-F1AD-3B2AEDB040A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C75419B-6BFB-676A-557E-BADE1B87A23C}"/>
              </a:ext>
            </a:extLst>
          </p:cNvPr>
          <p:cNvSpPr>
            <a:spLocks noGrp="1"/>
          </p:cNvSpPr>
          <p:nvPr>
            <p:ph type="sldNum" sz="quarter" idx="12"/>
          </p:nvPr>
        </p:nvSpPr>
        <p:spPr/>
        <p:txBody>
          <a:bodyPr/>
          <a:lstStyle/>
          <a:p>
            <a:fld id="{A8C6307A-AA75-42F8-A0F5-63CDF61D59C4}" type="slidenum">
              <a:rPr lang="en-GB" smtClean="0"/>
              <a:t>‹#›</a:t>
            </a:fld>
            <a:endParaRPr lang="en-GB"/>
          </a:p>
        </p:txBody>
      </p:sp>
    </p:spTree>
    <p:extLst>
      <p:ext uri="{BB962C8B-B14F-4D97-AF65-F5344CB8AC3E}">
        <p14:creationId xmlns:p14="http://schemas.microsoft.com/office/powerpoint/2010/main" val="3645534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68B35-1519-6948-70D3-2C252DC6BF4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6D37EC4-EAD2-1F22-6E28-04D1BF8ED31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AED3AC1-B841-0D3D-96CA-7091E0EA86A0}"/>
              </a:ext>
            </a:extLst>
          </p:cNvPr>
          <p:cNvSpPr>
            <a:spLocks noGrp="1"/>
          </p:cNvSpPr>
          <p:nvPr>
            <p:ph type="dt" sz="half" idx="10"/>
          </p:nvPr>
        </p:nvSpPr>
        <p:spPr/>
        <p:txBody>
          <a:bodyPr/>
          <a:lstStyle/>
          <a:p>
            <a:fld id="{46D0E4F5-B3B4-4E22-A051-42CEA1B37070}" type="datetimeFigureOut">
              <a:rPr lang="en-GB" smtClean="0"/>
              <a:t>05/07/2023</a:t>
            </a:fld>
            <a:endParaRPr lang="en-GB"/>
          </a:p>
        </p:txBody>
      </p:sp>
      <p:sp>
        <p:nvSpPr>
          <p:cNvPr id="5" name="Footer Placeholder 4">
            <a:extLst>
              <a:ext uri="{FF2B5EF4-FFF2-40B4-BE49-F238E27FC236}">
                <a16:creationId xmlns:a16="http://schemas.microsoft.com/office/drawing/2014/main" id="{AD6EECD4-6AF7-DEA8-2A45-40BEEA2DE36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3BDC394-61A7-22E4-EA43-DC31150344D2}"/>
              </a:ext>
            </a:extLst>
          </p:cNvPr>
          <p:cNvSpPr>
            <a:spLocks noGrp="1"/>
          </p:cNvSpPr>
          <p:nvPr>
            <p:ph type="sldNum" sz="quarter" idx="12"/>
          </p:nvPr>
        </p:nvSpPr>
        <p:spPr/>
        <p:txBody>
          <a:bodyPr/>
          <a:lstStyle/>
          <a:p>
            <a:fld id="{A8C6307A-AA75-42F8-A0F5-63CDF61D59C4}" type="slidenum">
              <a:rPr lang="en-GB" smtClean="0"/>
              <a:t>‹#›</a:t>
            </a:fld>
            <a:endParaRPr lang="en-GB"/>
          </a:p>
        </p:txBody>
      </p:sp>
    </p:spTree>
    <p:extLst>
      <p:ext uri="{BB962C8B-B14F-4D97-AF65-F5344CB8AC3E}">
        <p14:creationId xmlns:p14="http://schemas.microsoft.com/office/powerpoint/2010/main" val="2318740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D5465-2517-32FF-A1B9-00DD30B251D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E9D5AB9-B5D0-BD7F-BE9C-59F8AE45AE6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7032551-1AB6-4F78-870A-B5BB46C5E3A3}"/>
              </a:ext>
            </a:extLst>
          </p:cNvPr>
          <p:cNvSpPr>
            <a:spLocks noGrp="1"/>
          </p:cNvSpPr>
          <p:nvPr>
            <p:ph type="dt" sz="half" idx="10"/>
          </p:nvPr>
        </p:nvSpPr>
        <p:spPr/>
        <p:txBody>
          <a:bodyPr/>
          <a:lstStyle/>
          <a:p>
            <a:fld id="{46D0E4F5-B3B4-4E22-A051-42CEA1B37070}" type="datetimeFigureOut">
              <a:rPr lang="en-GB" smtClean="0"/>
              <a:t>05/07/2023</a:t>
            </a:fld>
            <a:endParaRPr lang="en-GB"/>
          </a:p>
        </p:txBody>
      </p:sp>
      <p:sp>
        <p:nvSpPr>
          <p:cNvPr id="5" name="Footer Placeholder 4">
            <a:extLst>
              <a:ext uri="{FF2B5EF4-FFF2-40B4-BE49-F238E27FC236}">
                <a16:creationId xmlns:a16="http://schemas.microsoft.com/office/drawing/2014/main" id="{224F7C2A-39DC-F7BC-242A-5735D72271B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7B298F1-49BB-2ABE-4AEC-63672C0B80EE}"/>
              </a:ext>
            </a:extLst>
          </p:cNvPr>
          <p:cNvSpPr>
            <a:spLocks noGrp="1"/>
          </p:cNvSpPr>
          <p:nvPr>
            <p:ph type="sldNum" sz="quarter" idx="12"/>
          </p:nvPr>
        </p:nvSpPr>
        <p:spPr/>
        <p:txBody>
          <a:bodyPr/>
          <a:lstStyle/>
          <a:p>
            <a:fld id="{A8C6307A-AA75-42F8-A0F5-63CDF61D59C4}" type="slidenum">
              <a:rPr lang="en-GB" smtClean="0"/>
              <a:t>‹#›</a:t>
            </a:fld>
            <a:endParaRPr lang="en-GB"/>
          </a:p>
        </p:txBody>
      </p:sp>
    </p:spTree>
    <p:extLst>
      <p:ext uri="{BB962C8B-B14F-4D97-AF65-F5344CB8AC3E}">
        <p14:creationId xmlns:p14="http://schemas.microsoft.com/office/powerpoint/2010/main" val="836429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5B6FE-851C-505E-CE57-2677F0DF245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634A7FB-1C3E-A767-3942-80C5C256BD9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33F296B-05FE-0BCB-1837-AE8B95290ED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C55F4A7-84D6-1F85-6C7C-3E2569DE85D9}"/>
              </a:ext>
            </a:extLst>
          </p:cNvPr>
          <p:cNvSpPr>
            <a:spLocks noGrp="1"/>
          </p:cNvSpPr>
          <p:nvPr>
            <p:ph type="dt" sz="half" idx="10"/>
          </p:nvPr>
        </p:nvSpPr>
        <p:spPr/>
        <p:txBody>
          <a:bodyPr/>
          <a:lstStyle/>
          <a:p>
            <a:fld id="{46D0E4F5-B3B4-4E22-A051-42CEA1B37070}" type="datetimeFigureOut">
              <a:rPr lang="en-GB" smtClean="0"/>
              <a:t>05/07/2023</a:t>
            </a:fld>
            <a:endParaRPr lang="en-GB"/>
          </a:p>
        </p:txBody>
      </p:sp>
      <p:sp>
        <p:nvSpPr>
          <p:cNvPr id="6" name="Footer Placeholder 5">
            <a:extLst>
              <a:ext uri="{FF2B5EF4-FFF2-40B4-BE49-F238E27FC236}">
                <a16:creationId xmlns:a16="http://schemas.microsoft.com/office/drawing/2014/main" id="{BE1D53E6-7F0B-7C7C-9B99-A1DF98C3FA0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2D300A8-F759-07D5-D7D0-6A6C506649AE}"/>
              </a:ext>
            </a:extLst>
          </p:cNvPr>
          <p:cNvSpPr>
            <a:spLocks noGrp="1"/>
          </p:cNvSpPr>
          <p:nvPr>
            <p:ph type="sldNum" sz="quarter" idx="12"/>
          </p:nvPr>
        </p:nvSpPr>
        <p:spPr/>
        <p:txBody>
          <a:bodyPr/>
          <a:lstStyle/>
          <a:p>
            <a:fld id="{A8C6307A-AA75-42F8-A0F5-63CDF61D59C4}" type="slidenum">
              <a:rPr lang="en-GB" smtClean="0"/>
              <a:t>‹#›</a:t>
            </a:fld>
            <a:endParaRPr lang="en-GB"/>
          </a:p>
        </p:txBody>
      </p:sp>
    </p:spTree>
    <p:extLst>
      <p:ext uri="{BB962C8B-B14F-4D97-AF65-F5344CB8AC3E}">
        <p14:creationId xmlns:p14="http://schemas.microsoft.com/office/powerpoint/2010/main" val="3872498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767AE-01D6-2FC4-69D8-A6D603BC6CF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6698B5F-E6DC-A15B-2185-9D679B8FBF2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985121F-A98B-A1CC-F321-D9031B37ECA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B0A94DF-F9E0-86E8-F219-E52A245E1E3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13DF4B1-6C95-BF37-B716-C941A0A7C5C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B32E37F-AA6E-0E34-29C0-8FEF1EA1C00A}"/>
              </a:ext>
            </a:extLst>
          </p:cNvPr>
          <p:cNvSpPr>
            <a:spLocks noGrp="1"/>
          </p:cNvSpPr>
          <p:nvPr>
            <p:ph type="dt" sz="half" idx="10"/>
          </p:nvPr>
        </p:nvSpPr>
        <p:spPr/>
        <p:txBody>
          <a:bodyPr/>
          <a:lstStyle/>
          <a:p>
            <a:fld id="{46D0E4F5-B3B4-4E22-A051-42CEA1B37070}" type="datetimeFigureOut">
              <a:rPr lang="en-GB" smtClean="0"/>
              <a:t>05/07/2023</a:t>
            </a:fld>
            <a:endParaRPr lang="en-GB"/>
          </a:p>
        </p:txBody>
      </p:sp>
      <p:sp>
        <p:nvSpPr>
          <p:cNvPr id="8" name="Footer Placeholder 7">
            <a:extLst>
              <a:ext uri="{FF2B5EF4-FFF2-40B4-BE49-F238E27FC236}">
                <a16:creationId xmlns:a16="http://schemas.microsoft.com/office/drawing/2014/main" id="{8E169CDA-11CC-F460-370F-D19696F953B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52B7D21-13D5-B23A-BFF9-14AD4DB65C44}"/>
              </a:ext>
            </a:extLst>
          </p:cNvPr>
          <p:cNvSpPr>
            <a:spLocks noGrp="1"/>
          </p:cNvSpPr>
          <p:nvPr>
            <p:ph type="sldNum" sz="quarter" idx="12"/>
          </p:nvPr>
        </p:nvSpPr>
        <p:spPr/>
        <p:txBody>
          <a:bodyPr/>
          <a:lstStyle/>
          <a:p>
            <a:fld id="{A8C6307A-AA75-42F8-A0F5-63CDF61D59C4}" type="slidenum">
              <a:rPr lang="en-GB" smtClean="0"/>
              <a:t>‹#›</a:t>
            </a:fld>
            <a:endParaRPr lang="en-GB"/>
          </a:p>
        </p:txBody>
      </p:sp>
    </p:spTree>
    <p:extLst>
      <p:ext uri="{BB962C8B-B14F-4D97-AF65-F5344CB8AC3E}">
        <p14:creationId xmlns:p14="http://schemas.microsoft.com/office/powerpoint/2010/main" val="101760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EA2B72-B4A1-E394-89D3-A77789ACFD1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31F75E3-5732-6520-8836-BDDB3D4BB4DF}"/>
              </a:ext>
            </a:extLst>
          </p:cNvPr>
          <p:cNvSpPr>
            <a:spLocks noGrp="1"/>
          </p:cNvSpPr>
          <p:nvPr>
            <p:ph type="dt" sz="half" idx="10"/>
          </p:nvPr>
        </p:nvSpPr>
        <p:spPr/>
        <p:txBody>
          <a:bodyPr/>
          <a:lstStyle/>
          <a:p>
            <a:fld id="{46D0E4F5-B3B4-4E22-A051-42CEA1B37070}" type="datetimeFigureOut">
              <a:rPr lang="en-GB" smtClean="0"/>
              <a:t>05/07/2023</a:t>
            </a:fld>
            <a:endParaRPr lang="en-GB"/>
          </a:p>
        </p:txBody>
      </p:sp>
      <p:sp>
        <p:nvSpPr>
          <p:cNvPr id="4" name="Footer Placeholder 3">
            <a:extLst>
              <a:ext uri="{FF2B5EF4-FFF2-40B4-BE49-F238E27FC236}">
                <a16:creationId xmlns:a16="http://schemas.microsoft.com/office/drawing/2014/main" id="{D0420615-FB42-E0D7-81CD-5982C78CC73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DAADB8B-D20D-9B49-6D97-449738510F8B}"/>
              </a:ext>
            </a:extLst>
          </p:cNvPr>
          <p:cNvSpPr>
            <a:spLocks noGrp="1"/>
          </p:cNvSpPr>
          <p:nvPr>
            <p:ph type="sldNum" sz="quarter" idx="12"/>
          </p:nvPr>
        </p:nvSpPr>
        <p:spPr/>
        <p:txBody>
          <a:bodyPr/>
          <a:lstStyle/>
          <a:p>
            <a:fld id="{A8C6307A-AA75-42F8-A0F5-63CDF61D59C4}" type="slidenum">
              <a:rPr lang="en-GB" smtClean="0"/>
              <a:t>‹#›</a:t>
            </a:fld>
            <a:endParaRPr lang="en-GB"/>
          </a:p>
        </p:txBody>
      </p:sp>
    </p:spTree>
    <p:extLst>
      <p:ext uri="{BB962C8B-B14F-4D97-AF65-F5344CB8AC3E}">
        <p14:creationId xmlns:p14="http://schemas.microsoft.com/office/powerpoint/2010/main" val="4230125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51D0029-2A5D-244A-F54F-4437415A086C}"/>
              </a:ext>
            </a:extLst>
          </p:cNvPr>
          <p:cNvSpPr>
            <a:spLocks noGrp="1"/>
          </p:cNvSpPr>
          <p:nvPr>
            <p:ph type="dt" sz="half" idx="10"/>
          </p:nvPr>
        </p:nvSpPr>
        <p:spPr/>
        <p:txBody>
          <a:bodyPr/>
          <a:lstStyle/>
          <a:p>
            <a:fld id="{46D0E4F5-B3B4-4E22-A051-42CEA1B37070}" type="datetimeFigureOut">
              <a:rPr lang="en-GB" smtClean="0"/>
              <a:t>05/07/2023</a:t>
            </a:fld>
            <a:endParaRPr lang="en-GB"/>
          </a:p>
        </p:txBody>
      </p:sp>
      <p:sp>
        <p:nvSpPr>
          <p:cNvPr id="3" name="Footer Placeholder 2">
            <a:extLst>
              <a:ext uri="{FF2B5EF4-FFF2-40B4-BE49-F238E27FC236}">
                <a16:creationId xmlns:a16="http://schemas.microsoft.com/office/drawing/2014/main" id="{373B1549-4F4D-1CF8-D3A2-B46B8B82D9D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AB0CCB4-EDAE-8545-F740-28A5D7E69C14}"/>
              </a:ext>
            </a:extLst>
          </p:cNvPr>
          <p:cNvSpPr>
            <a:spLocks noGrp="1"/>
          </p:cNvSpPr>
          <p:nvPr>
            <p:ph type="sldNum" sz="quarter" idx="12"/>
          </p:nvPr>
        </p:nvSpPr>
        <p:spPr/>
        <p:txBody>
          <a:bodyPr/>
          <a:lstStyle/>
          <a:p>
            <a:fld id="{A8C6307A-AA75-42F8-A0F5-63CDF61D59C4}" type="slidenum">
              <a:rPr lang="en-GB" smtClean="0"/>
              <a:t>‹#›</a:t>
            </a:fld>
            <a:endParaRPr lang="en-GB"/>
          </a:p>
        </p:txBody>
      </p:sp>
    </p:spTree>
    <p:extLst>
      <p:ext uri="{BB962C8B-B14F-4D97-AF65-F5344CB8AC3E}">
        <p14:creationId xmlns:p14="http://schemas.microsoft.com/office/powerpoint/2010/main" val="23187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E6DD7C-5DF1-D3BF-E5B8-EC70BFC79D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2700ADC-B6CB-5080-115C-678740147C9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CECBA44-9D19-4BBD-EF0E-50F961B2FE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293CAF1-55EF-C640-0516-721C51862910}"/>
              </a:ext>
            </a:extLst>
          </p:cNvPr>
          <p:cNvSpPr>
            <a:spLocks noGrp="1"/>
          </p:cNvSpPr>
          <p:nvPr>
            <p:ph type="dt" sz="half" idx="10"/>
          </p:nvPr>
        </p:nvSpPr>
        <p:spPr/>
        <p:txBody>
          <a:bodyPr/>
          <a:lstStyle/>
          <a:p>
            <a:fld id="{46D0E4F5-B3B4-4E22-A051-42CEA1B37070}" type="datetimeFigureOut">
              <a:rPr lang="en-GB" smtClean="0"/>
              <a:t>05/07/2023</a:t>
            </a:fld>
            <a:endParaRPr lang="en-GB"/>
          </a:p>
        </p:txBody>
      </p:sp>
      <p:sp>
        <p:nvSpPr>
          <p:cNvPr id="6" name="Footer Placeholder 5">
            <a:extLst>
              <a:ext uri="{FF2B5EF4-FFF2-40B4-BE49-F238E27FC236}">
                <a16:creationId xmlns:a16="http://schemas.microsoft.com/office/drawing/2014/main" id="{530917D6-F545-3FC8-38F3-88106406D7D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9CA7871-C67C-EA46-764E-886F69AD12AA}"/>
              </a:ext>
            </a:extLst>
          </p:cNvPr>
          <p:cNvSpPr>
            <a:spLocks noGrp="1"/>
          </p:cNvSpPr>
          <p:nvPr>
            <p:ph type="sldNum" sz="quarter" idx="12"/>
          </p:nvPr>
        </p:nvSpPr>
        <p:spPr/>
        <p:txBody>
          <a:bodyPr/>
          <a:lstStyle/>
          <a:p>
            <a:fld id="{A8C6307A-AA75-42F8-A0F5-63CDF61D59C4}" type="slidenum">
              <a:rPr lang="en-GB" smtClean="0"/>
              <a:t>‹#›</a:t>
            </a:fld>
            <a:endParaRPr lang="en-GB"/>
          </a:p>
        </p:txBody>
      </p:sp>
    </p:spTree>
    <p:extLst>
      <p:ext uri="{BB962C8B-B14F-4D97-AF65-F5344CB8AC3E}">
        <p14:creationId xmlns:p14="http://schemas.microsoft.com/office/powerpoint/2010/main" val="1044677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6FBE8-2C89-A841-22D7-D1AB68C5B50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F19FED0-C116-2005-DC01-EA1EA0E20FD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ECBC4F7-D109-5B50-F005-8B0FAC0603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31BE407-1C0B-4705-2B1D-B0FFAE28A312}"/>
              </a:ext>
            </a:extLst>
          </p:cNvPr>
          <p:cNvSpPr>
            <a:spLocks noGrp="1"/>
          </p:cNvSpPr>
          <p:nvPr>
            <p:ph type="dt" sz="half" idx="10"/>
          </p:nvPr>
        </p:nvSpPr>
        <p:spPr/>
        <p:txBody>
          <a:bodyPr/>
          <a:lstStyle/>
          <a:p>
            <a:fld id="{46D0E4F5-B3B4-4E22-A051-42CEA1B37070}" type="datetimeFigureOut">
              <a:rPr lang="en-GB" smtClean="0"/>
              <a:t>05/07/2023</a:t>
            </a:fld>
            <a:endParaRPr lang="en-GB"/>
          </a:p>
        </p:txBody>
      </p:sp>
      <p:sp>
        <p:nvSpPr>
          <p:cNvPr id="6" name="Footer Placeholder 5">
            <a:extLst>
              <a:ext uri="{FF2B5EF4-FFF2-40B4-BE49-F238E27FC236}">
                <a16:creationId xmlns:a16="http://schemas.microsoft.com/office/drawing/2014/main" id="{10F0F3B9-7A61-A608-9CA9-F691C452AB5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39A8D26-901E-271B-C21B-F44FE892B687}"/>
              </a:ext>
            </a:extLst>
          </p:cNvPr>
          <p:cNvSpPr>
            <a:spLocks noGrp="1"/>
          </p:cNvSpPr>
          <p:nvPr>
            <p:ph type="sldNum" sz="quarter" idx="12"/>
          </p:nvPr>
        </p:nvSpPr>
        <p:spPr/>
        <p:txBody>
          <a:bodyPr/>
          <a:lstStyle/>
          <a:p>
            <a:fld id="{A8C6307A-AA75-42F8-A0F5-63CDF61D59C4}" type="slidenum">
              <a:rPr lang="en-GB" smtClean="0"/>
              <a:t>‹#›</a:t>
            </a:fld>
            <a:endParaRPr lang="en-GB"/>
          </a:p>
        </p:txBody>
      </p:sp>
    </p:spTree>
    <p:extLst>
      <p:ext uri="{BB962C8B-B14F-4D97-AF65-F5344CB8AC3E}">
        <p14:creationId xmlns:p14="http://schemas.microsoft.com/office/powerpoint/2010/main" val="880153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DCF042A-BF43-90B5-B146-4377CDFDB31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1639914-3F5E-0690-7844-DA15159F3C9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0F98C6F-76E9-DE47-0B6B-4866D3CF8D8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D0E4F5-B3B4-4E22-A051-42CEA1B37070}" type="datetimeFigureOut">
              <a:rPr lang="en-GB" smtClean="0"/>
              <a:t>05/07/2023</a:t>
            </a:fld>
            <a:endParaRPr lang="en-GB"/>
          </a:p>
        </p:txBody>
      </p:sp>
      <p:sp>
        <p:nvSpPr>
          <p:cNvPr id="5" name="Footer Placeholder 4">
            <a:extLst>
              <a:ext uri="{FF2B5EF4-FFF2-40B4-BE49-F238E27FC236}">
                <a16:creationId xmlns:a16="http://schemas.microsoft.com/office/drawing/2014/main" id="{D6D75CBE-0D9B-2C55-ACF2-A15FB80BCB6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87121E0-9729-D1E5-046D-9D09E64CC6C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C6307A-AA75-42F8-A0F5-63CDF61D59C4}" type="slidenum">
              <a:rPr lang="en-GB" smtClean="0"/>
              <a:t>‹#›</a:t>
            </a:fld>
            <a:endParaRPr lang="en-GB"/>
          </a:p>
        </p:txBody>
      </p:sp>
    </p:spTree>
    <p:extLst>
      <p:ext uri="{BB962C8B-B14F-4D97-AF65-F5344CB8AC3E}">
        <p14:creationId xmlns:p14="http://schemas.microsoft.com/office/powerpoint/2010/main" val="24151712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9.svg"/><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9">
            <a:extLst>
              <a:ext uri="{FF2B5EF4-FFF2-40B4-BE49-F238E27FC236}">
                <a16:creationId xmlns:a16="http://schemas.microsoft.com/office/drawing/2014/main" id="{2596F992-698C-48C0-9D89-70DA4CE92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C8063A5-C084-4805-9A7B-591EDDBA2252}"/>
              </a:ext>
            </a:extLst>
          </p:cNvPr>
          <p:cNvSpPr>
            <a:spLocks noGrp="1"/>
          </p:cNvSpPr>
          <p:nvPr>
            <p:ph type="ctrTitle"/>
          </p:nvPr>
        </p:nvSpPr>
        <p:spPr>
          <a:xfrm>
            <a:off x="914402" y="489508"/>
            <a:ext cx="5181597" cy="1655482"/>
          </a:xfrm>
        </p:spPr>
        <p:txBody>
          <a:bodyPr vert="horz" lIns="91440" tIns="45720" rIns="91440" bIns="45720" rtlCol="0" anchor="b">
            <a:normAutofit/>
          </a:bodyPr>
          <a:lstStyle/>
          <a:p>
            <a:pPr algn="r"/>
            <a:r>
              <a:rPr lang="en-US" sz="4000" kern="1200">
                <a:solidFill>
                  <a:schemeClr val="tx1"/>
                </a:solidFill>
                <a:latin typeface="+mj-lt"/>
                <a:ea typeface="+mj-ea"/>
                <a:cs typeface="+mj-cs"/>
              </a:rPr>
              <a:t>Girls County Schools Football</a:t>
            </a:r>
          </a:p>
        </p:txBody>
      </p:sp>
      <p:sp>
        <p:nvSpPr>
          <p:cNvPr id="3" name="Subtitle 2">
            <a:extLst>
              <a:ext uri="{FF2B5EF4-FFF2-40B4-BE49-F238E27FC236}">
                <a16:creationId xmlns:a16="http://schemas.microsoft.com/office/drawing/2014/main" id="{8AB8D08B-AC3A-E067-01B9-47D61248D347}"/>
              </a:ext>
            </a:extLst>
          </p:cNvPr>
          <p:cNvSpPr>
            <a:spLocks noGrp="1"/>
          </p:cNvSpPr>
          <p:nvPr>
            <p:ph type="subTitle" idx="1"/>
          </p:nvPr>
        </p:nvSpPr>
        <p:spPr>
          <a:xfrm>
            <a:off x="914402" y="2418408"/>
            <a:ext cx="5181598" cy="3409898"/>
          </a:xfrm>
        </p:spPr>
        <p:txBody>
          <a:bodyPr vert="horz" lIns="91440" tIns="45720" rIns="91440" bIns="45720" rtlCol="0" anchor="t">
            <a:normAutofit/>
          </a:bodyPr>
          <a:lstStyle/>
          <a:p>
            <a:pPr algn="r"/>
            <a:r>
              <a:rPr lang="en-US" sz="1600" dirty="0"/>
              <a:t>Welcome, I am Nicole Mountford- Hertfordshire Schools U14 Girls Team Manager</a:t>
            </a:r>
          </a:p>
          <a:p>
            <a:pPr indent="-228600" algn="r">
              <a:buFont typeface="Arial" panose="020B0604020202020204" pitchFamily="34" charset="0"/>
              <a:buChar char="•"/>
            </a:pPr>
            <a:endParaRPr lang="en-US" sz="1600" dirty="0"/>
          </a:p>
          <a:p>
            <a:pPr indent="-228600" algn="r">
              <a:buFont typeface="Arial" panose="020B0604020202020204" pitchFamily="34" charset="0"/>
              <a:buChar char="•"/>
            </a:pPr>
            <a:r>
              <a:rPr lang="en-US" sz="1600" dirty="0"/>
              <a:t>I am are Physical Education teachers NOT football coach.</a:t>
            </a:r>
          </a:p>
          <a:p>
            <a:pPr indent="-228600" algn="r">
              <a:buFont typeface="Arial" panose="020B0604020202020204" pitchFamily="34" charset="0"/>
              <a:buChar char="•"/>
            </a:pPr>
            <a:endParaRPr lang="en-US" sz="1600" dirty="0"/>
          </a:p>
          <a:p>
            <a:pPr indent="-228600" algn="r">
              <a:buFont typeface="Arial" panose="020B0604020202020204" pitchFamily="34" charset="0"/>
              <a:buChar char="•"/>
            </a:pPr>
            <a:r>
              <a:rPr lang="en-US" sz="1600" dirty="0"/>
              <a:t>I was given opportunity to manage Hertfordshire U14 Girls because of involvement in other sport at County level.</a:t>
            </a:r>
          </a:p>
          <a:p>
            <a:pPr indent="-228600" algn="r">
              <a:buFont typeface="Arial" panose="020B0604020202020204" pitchFamily="34" charset="0"/>
              <a:buChar char="•"/>
            </a:pPr>
            <a:endParaRPr lang="en-US" sz="1600" dirty="0"/>
          </a:p>
          <a:p>
            <a:pPr indent="-228600" algn="r">
              <a:buFont typeface="Arial" panose="020B0604020202020204" pitchFamily="34" charset="0"/>
              <a:buChar char="•"/>
            </a:pPr>
            <a:r>
              <a:rPr lang="en-US" sz="1600" b="1" dirty="0">
                <a:solidFill>
                  <a:srgbClr val="FF0000"/>
                </a:solidFill>
              </a:rPr>
              <a:t>Please feel free to drop me an email with any questions n.mountford@kwschool.co.uk</a:t>
            </a:r>
          </a:p>
        </p:txBody>
      </p:sp>
      <p:pic>
        <p:nvPicPr>
          <p:cNvPr id="25" name="Graphic 6" descr="Soccer">
            <a:extLst>
              <a:ext uri="{FF2B5EF4-FFF2-40B4-BE49-F238E27FC236}">
                <a16:creationId xmlns:a16="http://schemas.microsoft.com/office/drawing/2014/main" id="{72B126AE-CB0A-7FEB-A698-CADD68B011B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675120" y="757362"/>
            <a:ext cx="4957638" cy="4957638"/>
          </a:xfrm>
          <a:prstGeom prst="rect">
            <a:avLst/>
          </a:prstGeom>
        </p:spPr>
      </p:pic>
      <p:sp>
        <p:nvSpPr>
          <p:cNvPr id="26" name="Rectangle 11">
            <a:extLst>
              <a:ext uri="{FF2B5EF4-FFF2-40B4-BE49-F238E27FC236}">
                <a16:creationId xmlns:a16="http://schemas.microsoft.com/office/drawing/2014/main" id="{A344AAA5-41F4-4862-97EF-688D31DC75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85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13">
            <a:extLst>
              <a:ext uri="{FF2B5EF4-FFF2-40B4-BE49-F238E27FC236}">
                <a16:creationId xmlns:a16="http://schemas.microsoft.com/office/drawing/2014/main" id="{69E1A62C-2AAF-4B3E-8CDB-65E2370809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26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961559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038248A-211C-4EEC-8401-C761B929FB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30A849F-66D9-40C8-BEC8-35AFF8F456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447BE760-5781-F688-9D22-4E3AFCB2938B}"/>
              </a:ext>
            </a:extLst>
          </p:cNvPr>
          <p:cNvSpPr>
            <a:spLocks noGrp="1"/>
          </p:cNvSpPr>
          <p:nvPr>
            <p:ph type="title"/>
          </p:nvPr>
        </p:nvSpPr>
        <p:spPr>
          <a:xfrm>
            <a:off x="1179073" y="812774"/>
            <a:ext cx="9833548" cy="1325563"/>
          </a:xfrm>
        </p:spPr>
        <p:txBody>
          <a:bodyPr anchor="b">
            <a:normAutofit/>
          </a:bodyPr>
          <a:lstStyle/>
          <a:p>
            <a:pPr algn="ctr"/>
            <a:r>
              <a:rPr lang="en-GB" sz="3600" dirty="0">
                <a:solidFill>
                  <a:schemeClr val="tx2"/>
                </a:solidFill>
              </a:rPr>
              <a:t>Going forward</a:t>
            </a:r>
          </a:p>
        </p:txBody>
      </p:sp>
      <p:grpSp>
        <p:nvGrpSpPr>
          <p:cNvPr id="12" name="Group 11">
            <a:extLst>
              <a:ext uri="{FF2B5EF4-FFF2-40B4-BE49-F238E27FC236}">
                <a16:creationId xmlns:a16="http://schemas.microsoft.com/office/drawing/2014/main" id="{04542298-A2B1-480F-A11C-A40EDD19B8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289890" y="0"/>
            <a:ext cx="3902110" cy="2382977"/>
            <a:chOff x="6867015" y="-1"/>
            <a:chExt cx="5324985" cy="3251912"/>
          </a:xfrm>
          <a:solidFill>
            <a:schemeClr val="accent5">
              <a:alpha val="10000"/>
            </a:schemeClr>
          </a:solidFill>
        </p:grpSpPr>
        <p:sp>
          <p:nvSpPr>
            <p:cNvPr id="37" name="Freeform: Shape 12">
              <a:extLst>
                <a:ext uri="{FF2B5EF4-FFF2-40B4-BE49-F238E27FC236}">
                  <a16:creationId xmlns:a16="http://schemas.microsoft.com/office/drawing/2014/main" id="{74AEB45E-B965-46A0-8557-C646B5011B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921A22C7-11AD-44B0-9BF7-6E3A458215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14">
              <a:extLst>
                <a:ext uri="{FF2B5EF4-FFF2-40B4-BE49-F238E27FC236}">
                  <a16:creationId xmlns:a16="http://schemas.microsoft.com/office/drawing/2014/main" id="{87049D82-B7F3-4192-8337-4BDB16955E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24A7FAD9-577C-4D2E-A3B5-C6D0A39D4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9" name="Content Placeholder 2">
            <a:extLst>
              <a:ext uri="{FF2B5EF4-FFF2-40B4-BE49-F238E27FC236}">
                <a16:creationId xmlns:a16="http://schemas.microsoft.com/office/drawing/2014/main" id="{6A325AC7-4EF0-7440-CA98-36761BAE7EA4}"/>
              </a:ext>
            </a:extLst>
          </p:cNvPr>
          <p:cNvSpPr>
            <a:spLocks noGrp="1"/>
          </p:cNvSpPr>
          <p:nvPr>
            <p:ph idx="1"/>
          </p:nvPr>
        </p:nvSpPr>
        <p:spPr>
          <a:xfrm>
            <a:off x="830317" y="2184277"/>
            <a:ext cx="10182457" cy="3400678"/>
          </a:xfrm>
        </p:spPr>
        <p:txBody>
          <a:bodyPr>
            <a:normAutofit/>
          </a:bodyPr>
          <a:lstStyle/>
          <a:p>
            <a:r>
              <a:rPr lang="en-GB" sz="1800" b="1" dirty="0"/>
              <a:t>Enthusiasm is the key !!</a:t>
            </a:r>
          </a:p>
          <a:p>
            <a:endParaRPr lang="en-GB" sz="1800" dirty="0"/>
          </a:p>
          <a:p>
            <a:pPr marL="0" indent="0">
              <a:buNone/>
            </a:pPr>
            <a:r>
              <a:rPr lang="en-GB" sz="1800" dirty="0"/>
              <a:t>Possibly working with smaller budgets:</a:t>
            </a:r>
          </a:p>
          <a:p>
            <a:pPr marL="0" indent="0">
              <a:buNone/>
            </a:pPr>
            <a:r>
              <a:rPr lang="en-GB" sz="1800" dirty="0"/>
              <a:t>solutions - play matches at academy facilities, share costs or use school facilities when available</a:t>
            </a:r>
          </a:p>
          <a:p>
            <a:pPr marL="0" indent="0">
              <a:buNone/>
            </a:pPr>
            <a:endParaRPr lang="en-GB" sz="1800" dirty="0"/>
          </a:p>
          <a:p>
            <a:pPr marL="0" indent="0">
              <a:buNone/>
            </a:pPr>
            <a:r>
              <a:rPr lang="en-GB" sz="1800" dirty="0"/>
              <a:t>Problems with academies releasing players: </a:t>
            </a:r>
          </a:p>
          <a:p>
            <a:pPr marL="0" indent="0">
              <a:buNone/>
            </a:pPr>
            <a:r>
              <a:rPr lang="en-GB" sz="1800" dirty="0"/>
              <a:t>solutions -  develop communication links with academies. Player search not restricted to academies</a:t>
            </a:r>
          </a:p>
          <a:p>
            <a:pPr marL="0" indent="0">
              <a:buNone/>
            </a:pPr>
            <a:r>
              <a:rPr lang="en-GB" sz="1500" dirty="0">
                <a:solidFill>
                  <a:schemeClr val="tx2"/>
                </a:solidFill>
              </a:rPr>
              <a:t> </a:t>
            </a:r>
          </a:p>
          <a:p>
            <a:pPr marL="0" indent="0">
              <a:buNone/>
            </a:pPr>
            <a:endParaRPr lang="en-GB" sz="1500" dirty="0">
              <a:solidFill>
                <a:schemeClr val="tx2"/>
              </a:solidFill>
            </a:endParaRPr>
          </a:p>
        </p:txBody>
      </p:sp>
      <p:grpSp>
        <p:nvGrpSpPr>
          <p:cNvPr id="18" name="Group 17">
            <a:extLst>
              <a:ext uri="{FF2B5EF4-FFF2-40B4-BE49-F238E27FC236}">
                <a16:creationId xmlns:a16="http://schemas.microsoft.com/office/drawing/2014/main" id="{2A5C9C35-2375-49EB-B99C-17C87D42FE7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0" y="4682671"/>
            <a:ext cx="2898948" cy="2175328"/>
            <a:chOff x="-305" y="-1"/>
            <a:chExt cx="3832880" cy="2876136"/>
          </a:xfrm>
        </p:grpSpPr>
        <p:sp>
          <p:nvSpPr>
            <p:cNvPr id="40" name="Freeform: Shape 18">
              <a:extLst>
                <a:ext uri="{FF2B5EF4-FFF2-40B4-BE49-F238E27FC236}">
                  <a16:creationId xmlns:a16="http://schemas.microsoft.com/office/drawing/2014/main" id="{7BE7B8C5-3FC9-47E9-B555-AFCB849A41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615B6EFE-6DC2-4A72-AC12-BCCC3638A6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20">
              <a:extLst>
                <a:ext uri="{FF2B5EF4-FFF2-40B4-BE49-F238E27FC236}">
                  <a16:creationId xmlns:a16="http://schemas.microsoft.com/office/drawing/2014/main" id="{AE8C1B65-6799-4DD1-B262-01901DA126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21">
              <a:extLst>
                <a:ext uri="{FF2B5EF4-FFF2-40B4-BE49-F238E27FC236}">
                  <a16:creationId xmlns:a16="http://schemas.microsoft.com/office/drawing/2014/main" id="{03829674-8FAF-4E90-9FB7-C6CE17839B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7646314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9">
            <a:extLst>
              <a:ext uri="{FF2B5EF4-FFF2-40B4-BE49-F238E27FC236}">
                <a16:creationId xmlns:a16="http://schemas.microsoft.com/office/drawing/2014/main" id="{D4E68339-1B90-44F9-BCC4-4600A6E240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F74366B-4730-FA28-0722-30AFDE36E885}"/>
              </a:ext>
            </a:extLst>
          </p:cNvPr>
          <p:cNvSpPr>
            <a:spLocks noGrp="1"/>
          </p:cNvSpPr>
          <p:nvPr>
            <p:ph type="ctrTitle"/>
          </p:nvPr>
        </p:nvSpPr>
        <p:spPr>
          <a:xfrm>
            <a:off x="1525712" y="2400475"/>
            <a:ext cx="9142288" cy="2068222"/>
          </a:xfrm>
        </p:spPr>
        <p:txBody>
          <a:bodyPr>
            <a:normAutofit/>
          </a:bodyPr>
          <a:lstStyle/>
          <a:p>
            <a:r>
              <a:rPr lang="en-GB" sz="3600"/>
              <a:t>Please feel free to email me with any questions or advice you may have. I am more than happy to discuss my experience with county football.</a:t>
            </a:r>
          </a:p>
        </p:txBody>
      </p:sp>
      <p:sp>
        <p:nvSpPr>
          <p:cNvPr id="3" name="Subtitle 2">
            <a:extLst>
              <a:ext uri="{FF2B5EF4-FFF2-40B4-BE49-F238E27FC236}">
                <a16:creationId xmlns:a16="http://schemas.microsoft.com/office/drawing/2014/main" id="{991BEC9D-4194-0A16-E220-18B50A812D2E}"/>
              </a:ext>
            </a:extLst>
          </p:cNvPr>
          <p:cNvSpPr>
            <a:spLocks noGrp="1"/>
          </p:cNvSpPr>
          <p:nvPr>
            <p:ph type="subTitle" idx="1"/>
          </p:nvPr>
        </p:nvSpPr>
        <p:spPr>
          <a:xfrm>
            <a:off x="1525712" y="4629235"/>
            <a:ext cx="9142288" cy="1488679"/>
          </a:xfrm>
        </p:spPr>
        <p:txBody>
          <a:bodyPr>
            <a:normAutofit/>
          </a:bodyPr>
          <a:lstStyle/>
          <a:p>
            <a:r>
              <a:rPr lang="en-GB"/>
              <a:t>N.mountford@kwschool.co.uk</a:t>
            </a:r>
            <a:endParaRPr lang="en-GB" dirty="0"/>
          </a:p>
        </p:txBody>
      </p:sp>
      <p:pic>
        <p:nvPicPr>
          <p:cNvPr id="17" name="Graphic 6" descr="Football">
            <a:extLst>
              <a:ext uri="{FF2B5EF4-FFF2-40B4-BE49-F238E27FC236}">
                <a16:creationId xmlns:a16="http://schemas.microsoft.com/office/drawing/2014/main" id="{71461569-4AB6-872F-BA02-F0F6AD71182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558070" y="1133637"/>
            <a:ext cx="1075860" cy="1075860"/>
          </a:xfrm>
          <a:prstGeom prst="rect">
            <a:avLst/>
          </a:prstGeom>
        </p:spPr>
      </p:pic>
    </p:spTree>
    <p:extLst>
      <p:ext uri="{BB962C8B-B14F-4D97-AF65-F5344CB8AC3E}">
        <p14:creationId xmlns:p14="http://schemas.microsoft.com/office/powerpoint/2010/main" val="7922535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596F992-698C-48C0-9D89-70DA4CE92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C4C3B3-2732-9EC9-D8B9-C011E38493A1}"/>
              </a:ext>
            </a:extLst>
          </p:cNvPr>
          <p:cNvSpPr>
            <a:spLocks noGrp="1"/>
          </p:cNvSpPr>
          <p:nvPr>
            <p:ph type="title"/>
          </p:nvPr>
        </p:nvSpPr>
        <p:spPr>
          <a:xfrm>
            <a:off x="914402" y="201953"/>
            <a:ext cx="5181597" cy="1655482"/>
          </a:xfrm>
        </p:spPr>
        <p:txBody>
          <a:bodyPr anchor="b">
            <a:normAutofit/>
          </a:bodyPr>
          <a:lstStyle/>
          <a:p>
            <a:pPr algn="r"/>
            <a:r>
              <a:rPr lang="en-GB" sz="4000" dirty="0"/>
              <a:t>How does the trial process work?</a:t>
            </a:r>
          </a:p>
        </p:txBody>
      </p:sp>
      <p:sp>
        <p:nvSpPr>
          <p:cNvPr id="3" name="Content Placeholder 2">
            <a:extLst>
              <a:ext uri="{FF2B5EF4-FFF2-40B4-BE49-F238E27FC236}">
                <a16:creationId xmlns:a16="http://schemas.microsoft.com/office/drawing/2014/main" id="{D82951A2-75D8-683F-69BF-186B409A6324}"/>
              </a:ext>
            </a:extLst>
          </p:cNvPr>
          <p:cNvSpPr>
            <a:spLocks noGrp="1"/>
          </p:cNvSpPr>
          <p:nvPr>
            <p:ph idx="1"/>
          </p:nvPr>
        </p:nvSpPr>
        <p:spPr>
          <a:xfrm>
            <a:off x="375920" y="2059388"/>
            <a:ext cx="5720080" cy="3768918"/>
          </a:xfrm>
        </p:spPr>
        <p:txBody>
          <a:bodyPr anchor="t">
            <a:normAutofit fontScale="70000" lnSpcReduction="20000"/>
          </a:bodyPr>
          <a:lstStyle/>
          <a:p>
            <a:r>
              <a:rPr lang="en-GB" sz="1900" dirty="0">
                <a:latin typeface="Arial" panose="020B0604020202020204" pitchFamily="34" charset="0"/>
                <a:cs typeface="Arial" panose="020B0604020202020204" pitchFamily="34" charset="0"/>
              </a:rPr>
              <a:t>Invites sent to schools who complete a google form for sign ups. Schools are allowed to nominate 4 players from their school.</a:t>
            </a:r>
          </a:p>
          <a:p>
            <a:endParaRPr lang="en-GB" sz="1900" dirty="0">
              <a:latin typeface="Arial" panose="020B0604020202020204" pitchFamily="34" charset="0"/>
              <a:cs typeface="Arial" panose="020B0604020202020204" pitchFamily="34" charset="0"/>
            </a:endParaRPr>
          </a:p>
          <a:p>
            <a:r>
              <a:rPr lang="en-GB" sz="1900" dirty="0">
                <a:latin typeface="Arial" panose="020B0604020202020204" pitchFamily="34" charset="0"/>
                <a:cs typeface="Arial" panose="020B0604020202020204" pitchFamily="34" charset="0"/>
              </a:rPr>
              <a:t>3 Regional trials covering each area of the county- roughly 70 players at each trial. </a:t>
            </a:r>
          </a:p>
          <a:p>
            <a:pPr marL="0" indent="0">
              <a:buNone/>
            </a:pPr>
            <a:r>
              <a:rPr lang="en-GB" sz="1900" dirty="0">
                <a:latin typeface="Arial" panose="020B0604020202020204" pitchFamily="34" charset="0"/>
                <a:cs typeface="Arial" panose="020B0604020202020204" pitchFamily="34" charset="0"/>
              </a:rPr>
              <a:t>6 teams, 9 aside- looking for ball control, ability to impact play and confidence in the game.</a:t>
            </a:r>
          </a:p>
          <a:p>
            <a:pPr marL="0" indent="0">
              <a:buNone/>
            </a:pPr>
            <a:endParaRPr lang="en-GB" sz="1900" dirty="0">
              <a:latin typeface="Arial" panose="020B0604020202020204" pitchFamily="34" charset="0"/>
              <a:cs typeface="Arial" panose="020B0604020202020204" pitchFamily="34" charset="0"/>
            </a:endParaRPr>
          </a:p>
          <a:p>
            <a:r>
              <a:rPr lang="en-GB" sz="1900" dirty="0">
                <a:latin typeface="Arial" panose="020B0604020202020204" pitchFamily="34" charset="0"/>
                <a:cs typeface="Arial" panose="020B0604020202020204" pitchFamily="34" charset="0"/>
              </a:rPr>
              <a:t>2 additional trials with around 30 players. 11 aside games.</a:t>
            </a:r>
          </a:p>
          <a:p>
            <a:endParaRPr lang="en-GB" sz="1900" dirty="0">
              <a:latin typeface="Arial" panose="020B0604020202020204" pitchFamily="34" charset="0"/>
              <a:cs typeface="Arial" panose="020B0604020202020204" pitchFamily="34" charset="0"/>
            </a:endParaRPr>
          </a:p>
          <a:p>
            <a:r>
              <a:rPr lang="en-GB" sz="1900" dirty="0">
                <a:latin typeface="Arial" panose="020B0604020202020204" pitchFamily="34" charset="0"/>
                <a:cs typeface="Arial" panose="020B0604020202020204" pitchFamily="34" charset="0"/>
              </a:rPr>
              <a:t>Final selection of 20 players for season 2023/24</a:t>
            </a:r>
          </a:p>
          <a:p>
            <a:endParaRPr lang="en-GB" sz="1900" dirty="0">
              <a:latin typeface="Arial" panose="020B0604020202020204" pitchFamily="34" charset="0"/>
              <a:cs typeface="Arial" panose="020B0604020202020204" pitchFamily="34" charset="0"/>
            </a:endParaRPr>
          </a:p>
          <a:p>
            <a:pPr marL="0" indent="0">
              <a:buNone/>
            </a:pPr>
            <a:r>
              <a:rPr lang="en-GB" sz="1900" dirty="0">
                <a:solidFill>
                  <a:srgbClr val="FF0000"/>
                </a:solidFill>
                <a:latin typeface="Arial" panose="020B0604020202020204" pitchFamily="34" charset="0"/>
                <a:cs typeface="Arial" panose="020B0604020202020204" pitchFamily="34" charset="0"/>
              </a:rPr>
              <a:t>Notes/Tips: we found a squad of 28 too many in the previous season 2022/23</a:t>
            </a:r>
          </a:p>
          <a:p>
            <a:pPr marL="0" indent="0">
              <a:buNone/>
            </a:pPr>
            <a:r>
              <a:rPr lang="en-GB" sz="1900" dirty="0">
                <a:solidFill>
                  <a:srgbClr val="FF0000"/>
                </a:solidFill>
                <a:latin typeface="Arial" panose="020B0604020202020204" pitchFamily="34" charset="0"/>
                <a:cs typeface="Arial" panose="020B0604020202020204" pitchFamily="34" charset="0"/>
              </a:rPr>
              <a:t>Unable to provide all the squad with regular game time therefore some players and parents can become disillusioned </a:t>
            </a:r>
          </a:p>
          <a:p>
            <a:pPr algn="r"/>
            <a:endParaRPr lang="en-GB" sz="1000" dirty="0"/>
          </a:p>
          <a:p>
            <a:pPr algn="r"/>
            <a:endParaRPr lang="en-GB" sz="1000" dirty="0"/>
          </a:p>
        </p:txBody>
      </p:sp>
      <p:pic>
        <p:nvPicPr>
          <p:cNvPr id="7" name="Graphic 6" descr="Soccer Player">
            <a:extLst>
              <a:ext uri="{FF2B5EF4-FFF2-40B4-BE49-F238E27FC236}">
                <a16:creationId xmlns:a16="http://schemas.microsoft.com/office/drawing/2014/main" id="{12807E0A-8BCB-C425-83E2-67956E49C7A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675120" y="757362"/>
            <a:ext cx="4957638" cy="4957638"/>
          </a:xfrm>
          <a:prstGeom prst="rect">
            <a:avLst/>
          </a:prstGeom>
        </p:spPr>
      </p:pic>
      <p:sp>
        <p:nvSpPr>
          <p:cNvPr id="12" name="Rectangle 11">
            <a:extLst>
              <a:ext uri="{FF2B5EF4-FFF2-40B4-BE49-F238E27FC236}">
                <a16:creationId xmlns:a16="http://schemas.microsoft.com/office/drawing/2014/main" id="{A344AAA5-41F4-4862-97EF-688D31DC75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85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69E1A62C-2AAF-4B3E-8CDB-65E2370809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26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92106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350CD-30A5-0C76-F22B-7E309E3248EE}"/>
              </a:ext>
            </a:extLst>
          </p:cNvPr>
          <p:cNvSpPr>
            <a:spLocks noGrp="1"/>
          </p:cNvSpPr>
          <p:nvPr>
            <p:ph type="title"/>
          </p:nvPr>
        </p:nvSpPr>
        <p:spPr>
          <a:xfrm>
            <a:off x="615282" y="465221"/>
            <a:ext cx="10515600" cy="864770"/>
          </a:xfrm>
        </p:spPr>
        <p:txBody>
          <a:bodyPr>
            <a:normAutofit fontScale="90000"/>
          </a:bodyPr>
          <a:lstStyle/>
          <a:p>
            <a:r>
              <a:rPr lang="en-GB" dirty="0"/>
              <a:t>Sponsorship</a:t>
            </a:r>
          </a:p>
        </p:txBody>
      </p:sp>
      <p:graphicFrame>
        <p:nvGraphicFramePr>
          <p:cNvPr id="5" name="Text Placeholder 2">
            <a:extLst>
              <a:ext uri="{FF2B5EF4-FFF2-40B4-BE49-F238E27FC236}">
                <a16:creationId xmlns:a16="http://schemas.microsoft.com/office/drawing/2014/main" id="{04D588B9-4A81-B42A-F8B7-9F525231BD64}"/>
              </a:ext>
            </a:extLst>
          </p:cNvPr>
          <p:cNvGraphicFramePr/>
          <p:nvPr>
            <p:extLst>
              <p:ext uri="{D42A27DB-BD31-4B8C-83A1-F6EECF244321}">
                <p14:modId xmlns:p14="http://schemas.microsoft.com/office/powerpoint/2010/main" val="1107651121"/>
              </p:ext>
            </p:extLst>
          </p:nvPr>
        </p:nvGraphicFramePr>
        <p:xfrm>
          <a:off x="831850" y="1788695"/>
          <a:ext cx="10515600" cy="43009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893161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C61293E-6EBE-43EF-A52C-9BEBFD7679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37EE74A-315A-C2C7-7EA5-BDA3E8CD35E8}"/>
              </a:ext>
            </a:extLst>
          </p:cNvPr>
          <p:cNvSpPr>
            <a:spLocks noGrp="1"/>
          </p:cNvSpPr>
          <p:nvPr>
            <p:ph type="title"/>
          </p:nvPr>
        </p:nvSpPr>
        <p:spPr>
          <a:xfrm>
            <a:off x="5297762" y="329184"/>
            <a:ext cx="6251110" cy="1783080"/>
          </a:xfrm>
        </p:spPr>
        <p:txBody>
          <a:bodyPr anchor="b">
            <a:normAutofit/>
          </a:bodyPr>
          <a:lstStyle/>
          <a:p>
            <a:r>
              <a:rPr lang="en-GB" sz="5400"/>
              <a:t>Developing a team</a:t>
            </a:r>
            <a:endParaRPr lang="en-GB" sz="5400" dirty="0"/>
          </a:p>
        </p:txBody>
      </p:sp>
      <p:pic>
        <p:nvPicPr>
          <p:cNvPr id="5" name="Picture 4" descr="Football ball in goal">
            <a:extLst>
              <a:ext uri="{FF2B5EF4-FFF2-40B4-BE49-F238E27FC236}">
                <a16:creationId xmlns:a16="http://schemas.microsoft.com/office/drawing/2014/main" id="{0D345586-4F1B-CF3B-A8F3-82BBEA3C7499}"/>
              </a:ext>
            </a:extLst>
          </p:cNvPr>
          <p:cNvPicPr>
            <a:picLocks noChangeAspect="1"/>
          </p:cNvPicPr>
          <p:nvPr/>
        </p:nvPicPr>
        <p:blipFill rotWithShape="1">
          <a:blip r:embed="rId2"/>
          <a:srcRect l="19478" r="35191" b="-1"/>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11" name="sketchy line">
            <a:extLst>
              <a:ext uri="{FF2B5EF4-FFF2-40B4-BE49-F238E27FC236}">
                <a16:creationId xmlns:a16="http://schemas.microsoft.com/office/drawing/2014/main" id="{21540236-BFD5-4A9D-8840-4703E7F768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7762" y="2374947"/>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44D77D5-E7A0-C995-5B47-DAE86857FB5C}"/>
              </a:ext>
            </a:extLst>
          </p:cNvPr>
          <p:cNvSpPr>
            <a:spLocks noGrp="1"/>
          </p:cNvSpPr>
          <p:nvPr>
            <p:ph idx="1"/>
          </p:nvPr>
        </p:nvSpPr>
        <p:spPr>
          <a:xfrm>
            <a:off x="4845269" y="2540771"/>
            <a:ext cx="6703603" cy="3649717"/>
          </a:xfrm>
        </p:spPr>
        <p:txBody>
          <a:bodyPr>
            <a:normAutofit fontScale="92500" lnSpcReduction="20000"/>
          </a:bodyPr>
          <a:lstStyle/>
          <a:p>
            <a:pPr>
              <a:buFontTx/>
              <a:buChar char="-"/>
            </a:pPr>
            <a:r>
              <a:rPr lang="en-GB" sz="1600" dirty="0"/>
              <a:t>We ran the squad similar to a grassroots team</a:t>
            </a:r>
          </a:p>
          <a:p>
            <a:pPr>
              <a:buFontTx/>
              <a:buChar char="-"/>
            </a:pPr>
            <a:r>
              <a:rPr lang="en-GB" sz="1600" dirty="0"/>
              <a:t>I reach out to academies, JPL sides asking for friendlies. We generally played around 20 additional matches throughout the season so help build our best team ready for league matches.</a:t>
            </a:r>
          </a:p>
          <a:p>
            <a:pPr>
              <a:buFontTx/>
              <a:buChar char="-"/>
            </a:pPr>
            <a:r>
              <a:rPr lang="en-GB" sz="1600" dirty="0"/>
              <a:t>I found academies were keen to play as it gave them an opportunity to scout players for their own teams- this was also great for the girls who got call ups to academy sides.</a:t>
            </a:r>
          </a:p>
          <a:p>
            <a:pPr>
              <a:buFontTx/>
              <a:buChar char="-"/>
            </a:pPr>
            <a:r>
              <a:rPr lang="en-GB" sz="1600" dirty="0"/>
              <a:t>Squad rotation  in friendlies was to find the best TEAM not necessarily the best players</a:t>
            </a:r>
          </a:p>
          <a:p>
            <a:pPr>
              <a:buFontTx/>
              <a:buChar char="-"/>
            </a:pPr>
            <a:endParaRPr lang="en-GB" sz="1600" dirty="0"/>
          </a:p>
          <a:p>
            <a:pPr marL="0" indent="0">
              <a:buNone/>
            </a:pPr>
            <a:r>
              <a:rPr lang="en-GB" sz="1600" dirty="0">
                <a:solidFill>
                  <a:srgbClr val="FF0000"/>
                </a:solidFill>
              </a:rPr>
              <a:t>Notes: The number of friendlies can be restricted by; </a:t>
            </a:r>
          </a:p>
          <a:p>
            <a:r>
              <a:rPr lang="en-GB" sz="1600" dirty="0">
                <a:solidFill>
                  <a:srgbClr val="FF0000"/>
                </a:solidFill>
              </a:rPr>
              <a:t>the budget  available</a:t>
            </a:r>
          </a:p>
          <a:p>
            <a:r>
              <a:rPr lang="en-GB" sz="1600" dirty="0">
                <a:solidFill>
                  <a:srgbClr val="FF0000"/>
                </a:solidFill>
              </a:rPr>
              <a:t>player availability </a:t>
            </a:r>
          </a:p>
          <a:p>
            <a:r>
              <a:rPr lang="en-GB" sz="1600" dirty="0">
                <a:solidFill>
                  <a:srgbClr val="FF0000"/>
                </a:solidFill>
              </a:rPr>
              <a:t>pitch availability</a:t>
            </a:r>
          </a:p>
        </p:txBody>
      </p:sp>
    </p:spTree>
    <p:extLst>
      <p:ext uri="{BB962C8B-B14F-4D97-AF65-F5344CB8AC3E}">
        <p14:creationId xmlns:p14="http://schemas.microsoft.com/office/powerpoint/2010/main" val="24521820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DDBB197-D710-4A4F-A9CA-FD2177498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75D1CFA-2CDB-4B64-BD9F-85744E8DA1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3087A68-658D-DC1F-4092-A95F7040B77C}"/>
              </a:ext>
            </a:extLst>
          </p:cNvPr>
          <p:cNvSpPr>
            <a:spLocks noGrp="1"/>
          </p:cNvSpPr>
          <p:nvPr>
            <p:ph type="title"/>
          </p:nvPr>
        </p:nvSpPr>
        <p:spPr>
          <a:xfrm>
            <a:off x="804672" y="802955"/>
            <a:ext cx="4977976" cy="1454051"/>
          </a:xfrm>
        </p:spPr>
        <p:txBody>
          <a:bodyPr>
            <a:normAutofit/>
          </a:bodyPr>
          <a:lstStyle/>
          <a:p>
            <a:r>
              <a:rPr lang="en-GB" sz="3600">
                <a:solidFill>
                  <a:schemeClr val="tx2"/>
                </a:solidFill>
              </a:rPr>
              <a:t>Initial Thoughts</a:t>
            </a:r>
          </a:p>
        </p:txBody>
      </p:sp>
      <p:sp>
        <p:nvSpPr>
          <p:cNvPr id="3" name="Content Placeholder 2">
            <a:extLst>
              <a:ext uri="{FF2B5EF4-FFF2-40B4-BE49-F238E27FC236}">
                <a16:creationId xmlns:a16="http://schemas.microsoft.com/office/drawing/2014/main" id="{1266CC10-1522-8C94-E1E0-E4ECE125E8D2}"/>
              </a:ext>
            </a:extLst>
          </p:cNvPr>
          <p:cNvSpPr>
            <a:spLocks noGrp="1"/>
          </p:cNvSpPr>
          <p:nvPr>
            <p:ph idx="1"/>
          </p:nvPr>
        </p:nvSpPr>
        <p:spPr>
          <a:xfrm>
            <a:off x="804672" y="2421682"/>
            <a:ext cx="4977578" cy="3639289"/>
          </a:xfrm>
        </p:spPr>
        <p:txBody>
          <a:bodyPr anchor="ctr">
            <a:normAutofit/>
          </a:bodyPr>
          <a:lstStyle/>
          <a:p>
            <a:pPr marL="0" indent="0">
              <a:buNone/>
            </a:pPr>
            <a:r>
              <a:rPr lang="en-GB" sz="1800" dirty="0"/>
              <a:t>The girls were technically very good, they want to show you their skills, they want to be noticed. They play fair and have respect for the opposition. Their enthusiasm was a reflection of ours, they have a desire to succeed.</a:t>
            </a:r>
          </a:p>
          <a:p>
            <a:pPr marL="0" indent="0">
              <a:buNone/>
            </a:pPr>
            <a:r>
              <a:rPr lang="en-GB" sz="1800" dirty="0"/>
              <a:t>As competitive as they were you realise at u14 age group there is still innocence when one of the standout players removes her Harry Styles shin pads!</a:t>
            </a:r>
          </a:p>
        </p:txBody>
      </p:sp>
      <p:grpSp>
        <p:nvGrpSpPr>
          <p:cNvPr id="14" name="Group 13">
            <a:extLst>
              <a:ext uri="{FF2B5EF4-FFF2-40B4-BE49-F238E27FC236}">
                <a16:creationId xmlns:a16="http://schemas.microsoft.com/office/drawing/2014/main" id="{25EE5136-01F1-466C-962D-BA9B4C6757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369897" y="0"/>
            <a:ext cx="5822103" cy="6685267"/>
            <a:chOff x="6357228" y="0"/>
            <a:chExt cx="5822103" cy="6685267"/>
          </a:xfrm>
        </p:grpSpPr>
        <p:sp>
          <p:nvSpPr>
            <p:cNvPr id="15" name="Freeform: Shape 14">
              <a:extLst>
                <a:ext uri="{FF2B5EF4-FFF2-40B4-BE49-F238E27FC236}">
                  <a16:creationId xmlns:a16="http://schemas.microsoft.com/office/drawing/2014/main" id="{E11D3AD4-AF9B-4EB5-8C7B-C45D173B4B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57228" y="0"/>
              <a:ext cx="5822102" cy="6685267"/>
            </a:xfrm>
            <a:custGeom>
              <a:avLst/>
              <a:gdLst>
                <a:gd name="connsiteX0" fmla="*/ 2605444 w 5822102"/>
                <a:gd name="connsiteY0" fmla="*/ 0 h 6685267"/>
                <a:gd name="connsiteX1" fmla="*/ 4757391 w 5822102"/>
                <a:gd name="connsiteY1" fmla="*/ 0 h 6685267"/>
                <a:gd name="connsiteX2" fmla="*/ 4913680 w 5822102"/>
                <a:gd name="connsiteY2" fmla="*/ 56274 h 6685267"/>
                <a:gd name="connsiteX3" fmla="*/ 5376238 w 5822102"/>
                <a:gd name="connsiteY3" fmla="*/ 282027 h 6685267"/>
                <a:gd name="connsiteX4" fmla="*/ 5658024 w 5822102"/>
                <a:gd name="connsiteY4" fmla="*/ 471014 h 6685267"/>
                <a:gd name="connsiteX5" fmla="*/ 5822102 w 5822102"/>
                <a:gd name="connsiteY5" fmla="*/ 609109 h 6685267"/>
                <a:gd name="connsiteX6" fmla="*/ 5822102 w 5822102"/>
                <a:gd name="connsiteY6" fmla="*/ 760697 h 6685267"/>
                <a:gd name="connsiteX7" fmla="*/ 5707785 w 5822102"/>
                <a:gd name="connsiteY7" fmla="*/ 666601 h 6685267"/>
                <a:gd name="connsiteX8" fmla="*/ 5577306 w 5822102"/>
                <a:gd name="connsiteY8" fmla="*/ 571666 h 6685267"/>
                <a:gd name="connsiteX9" fmla="*/ 5298630 w 5822102"/>
                <a:gd name="connsiteY9" fmla="*/ 407449 h 6685267"/>
                <a:gd name="connsiteX10" fmla="*/ 4690768 w 5822102"/>
                <a:gd name="connsiteY10" fmla="*/ 184979 h 6685267"/>
                <a:gd name="connsiteX11" fmla="*/ 4048577 w 5822102"/>
                <a:gd name="connsiteY11" fmla="*/ 99280 h 6685267"/>
                <a:gd name="connsiteX12" fmla="*/ 3405404 w 5822102"/>
                <a:gd name="connsiteY12" fmla="*/ 131937 h 6685267"/>
                <a:gd name="connsiteX13" fmla="*/ 3089702 w 5822102"/>
                <a:gd name="connsiteY13" fmla="*/ 190190 h 6685267"/>
                <a:gd name="connsiteX14" fmla="*/ 2780132 w 5822102"/>
                <a:gd name="connsiteY14" fmla="*/ 273457 h 6685267"/>
                <a:gd name="connsiteX15" fmla="*/ 2478040 w 5822102"/>
                <a:gd name="connsiteY15" fmla="*/ 379654 h 6685267"/>
                <a:gd name="connsiteX16" fmla="*/ 2184897 w 5822102"/>
                <a:gd name="connsiteY16" fmla="*/ 507972 h 6685267"/>
                <a:gd name="connsiteX17" fmla="*/ 1629141 w 5822102"/>
                <a:gd name="connsiteY17" fmla="*/ 823205 h 6685267"/>
                <a:gd name="connsiteX18" fmla="*/ 1497711 w 5822102"/>
                <a:gd name="connsiteY18" fmla="*/ 914000 h 6685267"/>
                <a:gd name="connsiteX19" fmla="*/ 1433099 w 5822102"/>
                <a:gd name="connsiteY19" fmla="*/ 960903 h 6685267"/>
                <a:gd name="connsiteX20" fmla="*/ 1369346 w 5822102"/>
                <a:gd name="connsiteY20" fmla="*/ 1008963 h 6685267"/>
                <a:gd name="connsiteX21" fmla="*/ 1123406 w 5822102"/>
                <a:gd name="connsiteY21" fmla="*/ 1212905 h 6685267"/>
                <a:gd name="connsiteX22" fmla="*/ 684367 w 5822102"/>
                <a:gd name="connsiteY22" fmla="*/ 1675564 h 6685267"/>
                <a:gd name="connsiteX23" fmla="*/ 497153 w 5822102"/>
                <a:gd name="connsiteY23" fmla="*/ 1933588 h 6685267"/>
                <a:gd name="connsiteX24" fmla="*/ 337770 w 5822102"/>
                <a:gd name="connsiteY24" fmla="*/ 2208983 h 6685267"/>
                <a:gd name="connsiteX25" fmla="*/ 302461 w 5822102"/>
                <a:gd name="connsiteY25" fmla="*/ 2280207 h 6685267"/>
                <a:gd name="connsiteX26" fmla="*/ 285296 w 5822102"/>
                <a:gd name="connsiteY26" fmla="*/ 2316107 h 6685267"/>
                <a:gd name="connsiteX27" fmla="*/ 268991 w 5822102"/>
                <a:gd name="connsiteY27" fmla="*/ 2352355 h 6685267"/>
                <a:gd name="connsiteX28" fmla="*/ 237849 w 5822102"/>
                <a:gd name="connsiteY28" fmla="*/ 2425432 h 6685267"/>
                <a:gd name="connsiteX29" fmla="*/ 208670 w 5822102"/>
                <a:gd name="connsiteY29" fmla="*/ 2499319 h 6685267"/>
                <a:gd name="connsiteX30" fmla="*/ 113775 w 5822102"/>
                <a:gd name="connsiteY30" fmla="*/ 2801929 h 6685267"/>
                <a:gd name="connsiteX31" fmla="*/ 36781 w 5822102"/>
                <a:gd name="connsiteY31" fmla="*/ 3428922 h 6685267"/>
                <a:gd name="connsiteX32" fmla="*/ 69148 w 5822102"/>
                <a:gd name="connsiteY32" fmla="*/ 3741955 h 6685267"/>
                <a:gd name="connsiteX33" fmla="*/ 167966 w 5822102"/>
                <a:gd name="connsiteY33" fmla="*/ 4041323 h 6685267"/>
                <a:gd name="connsiteX34" fmla="*/ 202049 w 5822102"/>
                <a:gd name="connsiteY34" fmla="*/ 4112894 h 6685267"/>
                <a:gd name="connsiteX35" fmla="*/ 239933 w 5822102"/>
                <a:gd name="connsiteY35" fmla="*/ 4182843 h 6685267"/>
                <a:gd name="connsiteX36" fmla="*/ 323916 w 5822102"/>
                <a:gd name="connsiteY36" fmla="*/ 4318456 h 6685267"/>
                <a:gd name="connsiteX37" fmla="*/ 416604 w 5822102"/>
                <a:gd name="connsiteY37" fmla="*/ 4449436 h 6685267"/>
                <a:gd name="connsiteX38" fmla="*/ 515911 w 5822102"/>
                <a:gd name="connsiteY38" fmla="*/ 4576711 h 6685267"/>
                <a:gd name="connsiteX39" fmla="*/ 722619 w 5822102"/>
                <a:gd name="connsiteY39" fmla="*/ 4828482 h 6685267"/>
                <a:gd name="connsiteX40" fmla="*/ 825972 w 5822102"/>
                <a:gd name="connsiteY40" fmla="*/ 4956104 h 6685267"/>
                <a:gd name="connsiteX41" fmla="*/ 926506 w 5822102"/>
                <a:gd name="connsiteY41" fmla="*/ 5085347 h 6685267"/>
                <a:gd name="connsiteX42" fmla="*/ 1027040 w 5822102"/>
                <a:gd name="connsiteY42" fmla="*/ 5210191 h 6685267"/>
                <a:gd name="connsiteX43" fmla="*/ 1132110 w 5822102"/>
                <a:gd name="connsiteY43" fmla="*/ 5330748 h 6685267"/>
                <a:gd name="connsiteX44" fmla="*/ 1354880 w 5822102"/>
                <a:gd name="connsiteY44" fmla="*/ 5558083 h 6685267"/>
                <a:gd name="connsiteX45" fmla="*/ 1855220 w 5822102"/>
                <a:gd name="connsiteY45" fmla="*/ 5937591 h 6685267"/>
                <a:gd name="connsiteX46" fmla="*/ 2131810 w 5822102"/>
                <a:gd name="connsiteY46" fmla="*/ 6080268 h 6685267"/>
                <a:gd name="connsiteX47" fmla="*/ 2423726 w 5822102"/>
                <a:gd name="connsiteY47" fmla="*/ 6188087 h 6685267"/>
                <a:gd name="connsiteX48" fmla="*/ 2727780 w 5822102"/>
                <a:gd name="connsiteY48" fmla="*/ 6262552 h 6685267"/>
                <a:gd name="connsiteX49" fmla="*/ 3041276 w 5822102"/>
                <a:gd name="connsiteY49" fmla="*/ 6304245 h 6685267"/>
                <a:gd name="connsiteX50" fmla="*/ 3360532 w 5822102"/>
                <a:gd name="connsiteY50" fmla="*/ 6317331 h 6685267"/>
                <a:gd name="connsiteX51" fmla="*/ 3439855 w 5822102"/>
                <a:gd name="connsiteY51" fmla="*/ 6316751 h 6685267"/>
                <a:gd name="connsiteX52" fmla="*/ 3478721 w 5822102"/>
                <a:gd name="connsiteY52" fmla="*/ 6315826 h 6685267"/>
                <a:gd name="connsiteX53" fmla="*/ 3517463 w 5822102"/>
                <a:gd name="connsiteY53" fmla="*/ 6313971 h 6685267"/>
                <a:gd name="connsiteX54" fmla="*/ 3671452 w 5822102"/>
                <a:gd name="connsiteY54" fmla="*/ 6301233 h 6685267"/>
                <a:gd name="connsiteX55" fmla="*/ 4265460 w 5822102"/>
                <a:gd name="connsiteY55" fmla="*/ 6149638 h 6685267"/>
                <a:gd name="connsiteX56" fmla="*/ 4546587 w 5822102"/>
                <a:gd name="connsiteY56" fmla="*/ 6018079 h 6685267"/>
                <a:gd name="connsiteX57" fmla="*/ 4818030 w 5822102"/>
                <a:gd name="connsiteY57" fmla="*/ 5858029 h 6685267"/>
                <a:gd name="connsiteX58" fmla="*/ 5081870 w 5822102"/>
                <a:gd name="connsiteY58" fmla="*/ 5676903 h 6685267"/>
                <a:gd name="connsiteX59" fmla="*/ 5212073 w 5822102"/>
                <a:gd name="connsiteY59" fmla="*/ 5581013 h 6685267"/>
                <a:gd name="connsiteX60" fmla="*/ 5343625 w 5822102"/>
                <a:gd name="connsiteY60" fmla="*/ 5481533 h 6685267"/>
                <a:gd name="connsiteX61" fmla="*/ 5610378 w 5822102"/>
                <a:gd name="connsiteY61" fmla="*/ 5284425 h 6685267"/>
                <a:gd name="connsiteX62" fmla="*/ 5822102 w 5822102"/>
                <a:gd name="connsiteY62" fmla="*/ 5126414 h 6685267"/>
                <a:gd name="connsiteX63" fmla="*/ 5822102 w 5822102"/>
                <a:gd name="connsiteY63" fmla="*/ 5556641 h 6685267"/>
                <a:gd name="connsiteX64" fmla="*/ 5576325 w 5822102"/>
                <a:gd name="connsiteY64" fmla="*/ 5749979 h 6685267"/>
                <a:gd name="connsiteX65" fmla="*/ 5447715 w 5822102"/>
                <a:gd name="connsiteY65" fmla="*/ 5852818 h 6685267"/>
                <a:gd name="connsiteX66" fmla="*/ 5315059 w 5822102"/>
                <a:gd name="connsiteY66" fmla="*/ 5956236 h 6685267"/>
                <a:gd name="connsiteX67" fmla="*/ 5038468 w 5822102"/>
                <a:gd name="connsiteY67" fmla="*/ 6155776 h 6685267"/>
                <a:gd name="connsiteX68" fmla="*/ 4741892 w 5822102"/>
                <a:gd name="connsiteY68" fmla="*/ 6338292 h 6685267"/>
                <a:gd name="connsiteX69" fmla="*/ 4420920 w 5822102"/>
                <a:gd name="connsiteY69" fmla="*/ 6492203 h 6685267"/>
                <a:gd name="connsiteX70" fmla="*/ 3717672 w 5822102"/>
                <a:gd name="connsiteY70" fmla="*/ 6670434 h 6685267"/>
                <a:gd name="connsiteX71" fmla="*/ 3535853 w 5822102"/>
                <a:gd name="connsiteY71" fmla="*/ 6683289 h 6685267"/>
                <a:gd name="connsiteX72" fmla="*/ 3490367 w 5822102"/>
                <a:gd name="connsiteY72" fmla="*/ 6684910 h 6685267"/>
                <a:gd name="connsiteX73" fmla="*/ 3445005 w 5822102"/>
                <a:gd name="connsiteY73" fmla="*/ 6685142 h 6685267"/>
                <a:gd name="connsiteX74" fmla="*/ 3355872 w 5822102"/>
                <a:gd name="connsiteY74" fmla="*/ 6684100 h 6685267"/>
                <a:gd name="connsiteX75" fmla="*/ 3179203 w 5822102"/>
                <a:gd name="connsiteY75" fmla="*/ 6677150 h 6685267"/>
                <a:gd name="connsiteX76" fmla="*/ 3002410 w 5822102"/>
                <a:gd name="connsiteY76" fmla="*/ 6661169 h 6685267"/>
                <a:gd name="connsiteX77" fmla="*/ 2650296 w 5822102"/>
                <a:gd name="connsiteY77" fmla="*/ 6604191 h 6685267"/>
                <a:gd name="connsiteX78" fmla="*/ 2306028 w 5822102"/>
                <a:gd name="connsiteY78" fmla="*/ 6505869 h 6685267"/>
                <a:gd name="connsiteX79" fmla="*/ 1978803 w 5822102"/>
                <a:gd name="connsiteY79" fmla="*/ 6363307 h 6685267"/>
                <a:gd name="connsiteX80" fmla="*/ 1678428 w 5822102"/>
                <a:gd name="connsiteY80" fmla="*/ 6177779 h 6685267"/>
                <a:gd name="connsiteX81" fmla="*/ 1175880 w 5822102"/>
                <a:gd name="connsiteY81" fmla="*/ 5710373 h 6685267"/>
                <a:gd name="connsiteX82" fmla="*/ 971502 w 5822102"/>
                <a:gd name="connsiteY82" fmla="*/ 5445399 h 6685267"/>
                <a:gd name="connsiteX83" fmla="*/ 790909 w 5822102"/>
                <a:gd name="connsiteY83" fmla="*/ 5169078 h 6685267"/>
                <a:gd name="connsiteX84" fmla="*/ 706680 w 5822102"/>
                <a:gd name="connsiteY84" fmla="*/ 5031959 h 6685267"/>
                <a:gd name="connsiteX85" fmla="*/ 619143 w 5822102"/>
                <a:gd name="connsiteY85" fmla="*/ 4897157 h 6685267"/>
                <a:gd name="connsiteX86" fmla="*/ 436465 w 5822102"/>
                <a:gd name="connsiteY86" fmla="*/ 4628710 h 6685267"/>
                <a:gd name="connsiteX87" fmla="*/ 347088 w 5822102"/>
                <a:gd name="connsiteY87" fmla="*/ 4492171 h 6685267"/>
                <a:gd name="connsiteX88" fmla="*/ 262001 w 5822102"/>
                <a:gd name="connsiteY88" fmla="*/ 4352619 h 6685267"/>
                <a:gd name="connsiteX89" fmla="*/ 118679 w 5822102"/>
                <a:gd name="connsiteY89" fmla="*/ 4059853 h 6685267"/>
                <a:gd name="connsiteX90" fmla="*/ 28322 w 5822102"/>
                <a:gd name="connsiteY90" fmla="*/ 3749136 h 6685267"/>
                <a:gd name="connsiteX91" fmla="*/ 0 w 5822102"/>
                <a:gd name="connsiteY91" fmla="*/ 3428922 h 6685267"/>
                <a:gd name="connsiteX92" fmla="*/ 253052 w 5822102"/>
                <a:gd name="connsiteY92" fmla="*/ 2174356 h 6685267"/>
                <a:gd name="connsiteX93" fmla="*/ 389141 w 5822102"/>
                <a:gd name="connsiteY93" fmla="*/ 1877652 h 6685267"/>
                <a:gd name="connsiteX94" fmla="*/ 552079 w 5822102"/>
                <a:gd name="connsiteY94" fmla="*/ 1591834 h 6685267"/>
                <a:gd name="connsiteX95" fmla="*/ 954950 w 5822102"/>
                <a:gd name="connsiteY95" fmla="*/ 1061773 h 6685267"/>
                <a:gd name="connsiteX96" fmla="*/ 1192922 w 5822102"/>
                <a:gd name="connsiteY96" fmla="*/ 822626 h 6685267"/>
                <a:gd name="connsiteX97" fmla="*/ 1255939 w 5822102"/>
                <a:gd name="connsiteY97" fmla="*/ 765880 h 6685267"/>
                <a:gd name="connsiteX98" fmla="*/ 1320183 w 5822102"/>
                <a:gd name="connsiteY98" fmla="*/ 710291 h 6685267"/>
                <a:gd name="connsiteX99" fmla="*/ 1452961 w 5822102"/>
                <a:gd name="connsiteY99" fmla="*/ 603514 h 6685267"/>
                <a:gd name="connsiteX100" fmla="*/ 2033360 w 5822102"/>
                <a:gd name="connsiteY100" fmla="*/ 235818 h 6685267"/>
                <a:gd name="connsiteX101" fmla="*/ 2512513 w 5822102"/>
                <a:gd name="connsiteY101" fmla="*/ 30012 h 66852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5822102" h="6685267">
                  <a:moveTo>
                    <a:pt x="2605444" y="0"/>
                  </a:moveTo>
                  <a:lnTo>
                    <a:pt x="4757391" y="0"/>
                  </a:lnTo>
                  <a:lnTo>
                    <a:pt x="4913680" y="56274"/>
                  </a:lnTo>
                  <a:cubicBezTo>
                    <a:pt x="5074659" y="119278"/>
                    <a:pt x="5229483" y="195083"/>
                    <a:pt x="5376238" y="282027"/>
                  </a:cubicBezTo>
                  <a:cubicBezTo>
                    <a:pt x="5474014" y="340105"/>
                    <a:pt x="5568080" y="403280"/>
                    <a:pt x="5658024" y="471014"/>
                  </a:cubicBezTo>
                  <a:lnTo>
                    <a:pt x="5822102" y="609109"/>
                  </a:lnTo>
                  <a:lnTo>
                    <a:pt x="5822102" y="760697"/>
                  </a:lnTo>
                  <a:lnTo>
                    <a:pt x="5707785" y="666601"/>
                  </a:lnTo>
                  <a:cubicBezTo>
                    <a:pt x="5665273" y="633682"/>
                    <a:pt x="5621749" y="602008"/>
                    <a:pt x="5577306" y="571666"/>
                  </a:cubicBezTo>
                  <a:cubicBezTo>
                    <a:pt x="5487929" y="511562"/>
                    <a:pt x="5395118" y="456089"/>
                    <a:pt x="5298630" y="407449"/>
                  </a:cubicBezTo>
                  <a:cubicBezTo>
                    <a:pt x="5106266" y="309010"/>
                    <a:pt x="4901153" y="235355"/>
                    <a:pt x="4690768" y="184979"/>
                  </a:cubicBezTo>
                  <a:cubicBezTo>
                    <a:pt x="4480382" y="134486"/>
                    <a:pt x="4264724" y="106807"/>
                    <a:pt x="4048577" y="99280"/>
                  </a:cubicBezTo>
                  <a:cubicBezTo>
                    <a:pt x="3832182" y="90709"/>
                    <a:pt x="3617997" y="102290"/>
                    <a:pt x="3405404" y="131937"/>
                  </a:cubicBezTo>
                  <a:cubicBezTo>
                    <a:pt x="3299353" y="147340"/>
                    <a:pt x="3193915" y="166449"/>
                    <a:pt x="3089702" y="190190"/>
                  </a:cubicBezTo>
                  <a:cubicBezTo>
                    <a:pt x="2985491" y="214278"/>
                    <a:pt x="2882137" y="241725"/>
                    <a:pt x="2780132" y="273457"/>
                  </a:cubicBezTo>
                  <a:cubicBezTo>
                    <a:pt x="2678126" y="305073"/>
                    <a:pt x="2577348" y="340510"/>
                    <a:pt x="2478040" y="379654"/>
                  </a:cubicBezTo>
                  <a:cubicBezTo>
                    <a:pt x="2378854" y="418914"/>
                    <a:pt x="2281017" y="461763"/>
                    <a:pt x="2184897" y="507972"/>
                  </a:cubicBezTo>
                  <a:cubicBezTo>
                    <a:pt x="1992657" y="600271"/>
                    <a:pt x="1806791" y="705542"/>
                    <a:pt x="1629141" y="823205"/>
                  </a:cubicBezTo>
                  <a:cubicBezTo>
                    <a:pt x="1584882" y="852736"/>
                    <a:pt x="1540745" y="882731"/>
                    <a:pt x="1497711" y="914000"/>
                  </a:cubicBezTo>
                  <a:cubicBezTo>
                    <a:pt x="1475888" y="929286"/>
                    <a:pt x="1454555" y="945153"/>
                    <a:pt x="1433099" y="960903"/>
                  </a:cubicBezTo>
                  <a:cubicBezTo>
                    <a:pt x="1411521" y="976537"/>
                    <a:pt x="1390311" y="992634"/>
                    <a:pt x="1369346" y="1008963"/>
                  </a:cubicBezTo>
                  <a:cubicBezTo>
                    <a:pt x="1285119" y="1074165"/>
                    <a:pt x="1202730" y="1141797"/>
                    <a:pt x="1123406" y="1212905"/>
                  </a:cubicBezTo>
                  <a:cubicBezTo>
                    <a:pt x="964391" y="1354656"/>
                    <a:pt x="816900" y="1509261"/>
                    <a:pt x="684367" y="1675564"/>
                  </a:cubicBezTo>
                  <a:cubicBezTo>
                    <a:pt x="618161" y="1758716"/>
                    <a:pt x="555512" y="1844763"/>
                    <a:pt x="497153" y="1933588"/>
                  </a:cubicBezTo>
                  <a:cubicBezTo>
                    <a:pt x="439775" y="2022877"/>
                    <a:pt x="385584" y="2114367"/>
                    <a:pt x="337770" y="2208983"/>
                  </a:cubicBezTo>
                  <a:cubicBezTo>
                    <a:pt x="325388" y="2232493"/>
                    <a:pt x="313862" y="2256349"/>
                    <a:pt x="302461" y="2280207"/>
                  </a:cubicBezTo>
                  <a:lnTo>
                    <a:pt x="285296" y="2316107"/>
                  </a:lnTo>
                  <a:lnTo>
                    <a:pt x="268991" y="2352355"/>
                  </a:lnTo>
                  <a:cubicBezTo>
                    <a:pt x="258324" y="2376560"/>
                    <a:pt x="247535" y="2400764"/>
                    <a:pt x="237849" y="2425432"/>
                  </a:cubicBezTo>
                  <a:cubicBezTo>
                    <a:pt x="228163" y="2450099"/>
                    <a:pt x="217498" y="2474419"/>
                    <a:pt x="208670" y="2499319"/>
                  </a:cubicBezTo>
                  <a:cubicBezTo>
                    <a:pt x="170909" y="2598219"/>
                    <a:pt x="138908" y="2699206"/>
                    <a:pt x="113775" y="2801929"/>
                  </a:cubicBezTo>
                  <a:cubicBezTo>
                    <a:pt x="62773" y="3006911"/>
                    <a:pt x="36659" y="3217917"/>
                    <a:pt x="36781" y="3428922"/>
                  </a:cubicBezTo>
                  <a:cubicBezTo>
                    <a:pt x="37394" y="3534078"/>
                    <a:pt x="47816" y="3639001"/>
                    <a:pt x="69148" y="3741955"/>
                  </a:cubicBezTo>
                  <a:cubicBezTo>
                    <a:pt x="91585" y="3844679"/>
                    <a:pt x="124074" y="3945202"/>
                    <a:pt x="167966" y="4041323"/>
                  </a:cubicBezTo>
                  <a:cubicBezTo>
                    <a:pt x="178387" y="4065528"/>
                    <a:pt x="190525" y="4089153"/>
                    <a:pt x="202049" y="4112894"/>
                  </a:cubicBezTo>
                  <a:cubicBezTo>
                    <a:pt x="214555" y="4136288"/>
                    <a:pt x="226447" y="4159912"/>
                    <a:pt x="239933" y="4182843"/>
                  </a:cubicBezTo>
                  <a:cubicBezTo>
                    <a:pt x="265680" y="4229167"/>
                    <a:pt x="294368" y="4274101"/>
                    <a:pt x="323916" y="4318456"/>
                  </a:cubicBezTo>
                  <a:cubicBezTo>
                    <a:pt x="353341" y="4362927"/>
                    <a:pt x="384849" y="4406240"/>
                    <a:pt x="416604" y="4449436"/>
                  </a:cubicBezTo>
                  <a:cubicBezTo>
                    <a:pt x="448847" y="4492286"/>
                    <a:pt x="482319" y="4534557"/>
                    <a:pt x="515911" y="4576711"/>
                  </a:cubicBezTo>
                  <a:cubicBezTo>
                    <a:pt x="583219" y="4661137"/>
                    <a:pt x="653594" y="4743825"/>
                    <a:pt x="722619" y="4828482"/>
                  </a:cubicBezTo>
                  <a:cubicBezTo>
                    <a:pt x="757315" y="4870637"/>
                    <a:pt x="791889" y="4913138"/>
                    <a:pt x="825972" y="4956104"/>
                  </a:cubicBezTo>
                  <a:cubicBezTo>
                    <a:pt x="859934" y="4998722"/>
                    <a:pt x="893649" y="5044004"/>
                    <a:pt x="926506" y="5085347"/>
                  </a:cubicBezTo>
                  <a:cubicBezTo>
                    <a:pt x="959119" y="5127734"/>
                    <a:pt x="993324" y="5168847"/>
                    <a:pt x="1027040" y="5210191"/>
                  </a:cubicBezTo>
                  <a:cubicBezTo>
                    <a:pt x="1061737" y="5250840"/>
                    <a:pt x="1096188" y="5291488"/>
                    <a:pt x="1132110" y="5330748"/>
                  </a:cubicBezTo>
                  <a:cubicBezTo>
                    <a:pt x="1203465" y="5409731"/>
                    <a:pt x="1277639" y="5485818"/>
                    <a:pt x="1354880" y="5558083"/>
                  </a:cubicBezTo>
                  <a:cubicBezTo>
                    <a:pt x="1509603" y="5702266"/>
                    <a:pt x="1676588" y="5830930"/>
                    <a:pt x="1855220" y="5937591"/>
                  </a:cubicBezTo>
                  <a:cubicBezTo>
                    <a:pt x="1944720" y="5990632"/>
                    <a:pt x="2036549" y="6039272"/>
                    <a:pt x="2131810" y="6080268"/>
                  </a:cubicBezTo>
                  <a:cubicBezTo>
                    <a:pt x="2226460" y="6122423"/>
                    <a:pt x="2324173" y="6157977"/>
                    <a:pt x="2423726" y="6188087"/>
                  </a:cubicBezTo>
                  <a:cubicBezTo>
                    <a:pt x="2523280" y="6218313"/>
                    <a:pt x="2624794" y="6242749"/>
                    <a:pt x="2727780" y="6262552"/>
                  </a:cubicBezTo>
                  <a:cubicBezTo>
                    <a:pt x="2830890" y="6282008"/>
                    <a:pt x="2935714" y="6295326"/>
                    <a:pt x="3041276" y="6304245"/>
                  </a:cubicBezTo>
                  <a:cubicBezTo>
                    <a:pt x="3146836" y="6313277"/>
                    <a:pt x="3253499" y="6317215"/>
                    <a:pt x="3360532" y="6317331"/>
                  </a:cubicBezTo>
                  <a:cubicBezTo>
                    <a:pt x="3387259" y="6317331"/>
                    <a:pt x="3414354" y="6317794"/>
                    <a:pt x="3439855" y="6316751"/>
                  </a:cubicBezTo>
                  <a:lnTo>
                    <a:pt x="3478721" y="6315826"/>
                  </a:lnTo>
                  <a:lnTo>
                    <a:pt x="3517463" y="6313971"/>
                  </a:lnTo>
                  <a:cubicBezTo>
                    <a:pt x="3569078" y="6311772"/>
                    <a:pt x="3620449" y="6306907"/>
                    <a:pt x="3671452" y="6301233"/>
                  </a:cubicBezTo>
                  <a:cubicBezTo>
                    <a:pt x="3875707" y="6277608"/>
                    <a:pt x="4074445" y="6225841"/>
                    <a:pt x="4265460" y="6149638"/>
                  </a:cubicBezTo>
                  <a:cubicBezTo>
                    <a:pt x="4361212" y="6111884"/>
                    <a:pt x="4454636" y="6067065"/>
                    <a:pt x="4546587" y="6018079"/>
                  </a:cubicBezTo>
                  <a:cubicBezTo>
                    <a:pt x="4638662" y="5969322"/>
                    <a:pt x="4729020" y="5915240"/>
                    <a:pt x="4818030" y="5858029"/>
                  </a:cubicBezTo>
                  <a:cubicBezTo>
                    <a:pt x="4907038" y="5800703"/>
                    <a:pt x="4994577" y="5739672"/>
                    <a:pt x="5081870" y="5676903"/>
                  </a:cubicBezTo>
                  <a:cubicBezTo>
                    <a:pt x="5125392" y="5645519"/>
                    <a:pt x="5168794" y="5613324"/>
                    <a:pt x="5212073" y="5581013"/>
                  </a:cubicBezTo>
                  <a:lnTo>
                    <a:pt x="5343625" y="5481533"/>
                  </a:lnTo>
                  <a:cubicBezTo>
                    <a:pt x="5432696" y="5414768"/>
                    <a:pt x="5521951" y="5349452"/>
                    <a:pt x="5610378" y="5284425"/>
                  </a:cubicBezTo>
                  <a:lnTo>
                    <a:pt x="5822102" y="5126414"/>
                  </a:lnTo>
                  <a:lnTo>
                    <a:pt x="5822102" y="5556641"/>
                  </a:lnTo>
                  <a:lnTo>
                    <a:pt x="5576325" y="5749979"/>
                  </a:lnTo>
                  <a:lnTo>
                    <a:pt x="5447715" y="5852818"/>
                  </a:lnTo>
                  <a:cubicBezTo>
                    <a:pt x="5403945" y="5887445"/>
                    <a:pt x="5359932" y="5922073"/>
                    <a:pt x="5315059" y="5956236"/>
                  </a:cubicBezTo>
                  <a:cubicBezTo>
                    <a:pt x="5225682" y="6024680"/>
                    <a:pt x="5133976" y="6091734"/>
                    <a:pt x="5038468" y="6155776"/>
                  </a:cubicBezTo>
                  <a:cubicBezTo>
                    <a:pt x="4943084" y="6219703"/>
                    <a:pt x="4845002" y="6281777"/>
                    <a:pt x="4741892" y="6338292"/>
                  </a:cubicBezTo>
                  <a:cubicBezTo>
                    <a:pt x="4638784" y="6394692"/>
                    <a:pt x="4532120" y="6447038"/>
                    <a:pt x="4420920" y="6492203"/>
                  </a:cubicBezTo>
                  <a:cubicBezTo>
                    <a:pt x="4199255" y="6583693"/>
                    <a:pt x="3959813" y="6644840"/>
                    <a:pt x="3717672" y="6670434"/>
                  </a:cubicBezTo>
                  <a:cubicBezTo>
                    <a:pt x="3657106" y="6676456"/>
                    <a:pt x="3596419" y="6681321"/>
                    <a:pt x="3535853" y="6683289"/>
                  </a:cubicBezTo>
                  <a:lnTo>
                    <a:pt x="3490367" y="6684910"/>
                  </a:lnTo>
                  <a:lnTo>
                    <a:pt x="3445005" y="6685142"/>
                  </a:lnTo>
                  <a:cubicBezTo>
                    <a:pt x="3414354" y="6685605"/>
                    <a:pt x="3385297" y="6684679"/>
                    <a:pt x="3355872" y="6684100"/>
                  </a:cubicBezTo>
                  <a:cubicBezTo>
                    <a:pt x="3297146" y="6683405"/>
                    <a:pt x="3238052" y="6680047"/>
                    <a:pt x="3179203" y="6677150"/>
                  </a:cubicBezTo>
                  <a:cubicBezTo>
                    <a:pt x="3120232" y="6672519"/>
                    <a:pt x="3061259" y="6668233"/>
                    <a:pt x="3002410" y="6661169"/>
                  </a:cubicBezTo>
                  <a:cubicBezTo>
                    <a:pt x="2884589" y="6647851"/>
                    <a:pt x="2766891" y="6629669"/>
                    <a:pt x="2650296" y="6604191"/>
                  </a:cubicBezTo>
                  <a:cubicBezTo>
                    <a:pt x="2533702" y="6578713"/>
                    <a:pt x="2418456" y="6545938"/>
                    <a:pt x="2306028" y="6505869"/>
                  </a:cubicBezTo>
                  <a:cubicBezTo>
                    <a:pt x="2193602" y="6465683"/>
                    <a:pt x="2084118" y="6417738"/>
                    <a:pt x="1978803" y="6363307"/>
                  </a:cubicBezTo>
                  <a:cubicBezTo>
                    <a:pt x="1873855" y="6308066"/>
                    <a:pt x="1773077" y="6246340"/>
                    <a:pt x="1678428" y="6177779"/>
                  </a:cubicBezTo>
                  <a:cubicBezTo>
                    <a:pt x="1488393" y="6041356"/>
                    <a:pt x="1321900" y="5881423"/>
                    <a:pt x="1175880" y="5710373"/>
                  </a:cubicBezTo>
                  <a:cubicBezTo>
                    <a:pt x="1103177" y="5624441"/>
                    <a:pt x="1035501" y="5535732"/>
                    <a:pt x="971502" y="5445399"/>
                  </a:cubicBezTo>
                  <a:cubicBezTo>
                    <a:pt x="907380" y="5355069"/>
                    <a:pt x="847550" y="5262768"/>
                    <a:pt x="790909" y="5169078"/>
                  </a:cubicBezTo>
                  <a:cubicBezTo>
                    <a:pt x="761974" y="5121712"/>
                    <a:pt x="735492" y="5077357"/>
                    <a:pt x="706680" y="5031959"/>
                  </a:cubicBezTo>
                  <a:cubicBezTo>
                    <a:pt x="678114" y="4986910"/>
                    <a:pt x="649058" y="4941860"/>
                    <a:pt x="619143" y="4897157"/>
                  </a:cubicBezTo>
                  <a:lnTo>
                    <a:pt x="436465" y="4628710"/>
                  </a:lnTo>
                  <a:cubicBezTo>
                    <a:pt x="406182" y="4583544"/>
                    <a:pt x="376267" y="4538147"/>
                    <a:pt x="347088" y="4492171"/>
                  </a:cubicBezTo>
                  <a:cubicBezTo>
                    <a:pt x="317908" y="4446194"/>
                    <a:pt x="288974" y="4400102"/>
                    <a:pt x="262001" y="4352619"/>
                  </a:cubicBezTo>
                  <a:cubicBezTo>
                    <a:pt x="207934" y="4258119"/>
                    <a:pt x="158280" y="4160840"/>
                    <a:pt x="118679" y="4059853"/>
                  </a:cubicBezTo>
                  <a:cubicBezTo>
                    <a:pt x="78343" y="3959214"/>
                    <a:pt x="48429" y="3854870"/>
                    <a:pt x="28322" y="3749136"/>
                  </a:cubicBezTo>
                  <a:cubicBezTo>
                    <a:pt x="9073" y="3643402"/>
                    <a:pt x="0" y="3536046"/>
                    <a:pt x="0" y="3428922"/>
                  </a:cubicBezTo>
                  <a:cubicBezTo>
                    <a:pt x="1594" y="3001816"/>
                    <a:pt x="89010" y="2575868"/>
                    <a:pt x="253052" y="2174356"/>
                  </a:cubicBezTo>
                  <a:cubicBezTo>
                    <a:pt x="294246" y="2074066"/>
                    <a:pt x="338873" y="1974700"/>
                    <a:pt x="389141" y="1877652"/>
                  </a:cubicBezTo>
                  <a:cubicBezTo>
                    <a:pt x="438672" y="1780256"/>
                    <a:pt x="493230" y="1684945"/>
                    <a:pt x="552079" y="1591834"/>
                  </a:cubicBezTo>
                  <a:cubicBezTo>
                    <a:pt x="669900" y="1405728"/>
                    <a:pt x="804394" y="1227729"/>
                    <a:pt x="954950" y="1061773"/>
                  </a:cubicBezTo>
                  <a:cubicBezTo>
                    <a:pt x="1030597" y="979085"/>
                    <a:pt x="1109552" y="898829"/>
                    <a:pt x="1192922" y="822626"/>
                  </a:cubicBezTo>
                  <a:cubicBezTo>
                    <a:pt x="1213642" y="803402"/>
                    <a:pt x="1234483" y="784409"/>
                    <a:pt x="1255939" y="765880"/>
                  </a:cubicBezTo>
                  <a:cubicBezTo>
                    <a:pt x="1277273" y="747234"/>
                    <a:pt x="1298237" y="728241"/>
                    <a:pt x="1320183" y="710291"/>
                  </a:cubicBezTo>
                  <a:cubicBezTo>
                    <a:pt x="1363585" y="673811"/>
                    <a:pt x="1408088" y="638489"/>
                    <a:pt x="1452961" y="603514"/>
                  </a:cubicBezTo>
                  <a:cubicBezTo>
                    <a:pt x="1633310" y="464543"/>
                    <a:pt x="1828125" y="341437"/>
                    <a:pt x="2033360" y="235818"/>
                  </a:cubicBezTo>
                  <a:cubicBezTo>
                    <a:pt x="2187242" y="156561"/>
                    <a:pt x="2347554" y="87597"/>
                    <a:pt x="2512513" y="3001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15102EBE-A80F-4CFF-B1DD-941EF9728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04998" y="98659"/>
              <a:ext cx="5774333" cy="6315453"/>
            </a:xfrm>
            <a:custGeom>
              <a:avLst/>
              <a:gdLst>
                <a:gd name="connsiteX0" fmla="*/ 3707237 w 5774333"/>
                <a:gd name="connsiteY0" fmla="*/ 1489 h 6315453"/>
                <a:gd name="connsiteX1" fmla="*/ 4037665 w 5774333"/>
                <a:gd name="connsiteY1" fmla="*/ 6121 h 6315453"/>
                <a:gd name="connsiteX2" fmla="*/ 4692239 w 5774333"/>
                <a:gd name="connsiteY2" fmla="*/ 102128 h 6315453"/>
                <a:gd name="connsiteX3" fmla="*/ 5315059 w 5774333"/>
                <a:gd name="connsiteY3" fmla="*/ 324945 h 6315453"/>
                <a:gd name="connsiteX4" fmla="*/ 5738325 w 5774333"/>
                <a:gd name="connsiteY4" fmla="*/ 578286 h 6315453"/>
                <a:gd name="connsiteX5" fmla="*/ 5774333 w 5774333"/>
                <a:gd name="connsiteY5" fmla="*/ 606551 h 6315453"/>
                <a:gd name="connsiteX6" fmla="*/ 5774333 w 5774333"/>
                <a:gd name="connsiteY6" fmla="*/ 975490 h 6315453"/>
                <a:gd name="connsiteX7" fmla="*/ 5676001 w 5774333"/>
                <a:gd name="connsiteY7" fmla="*/ 889749 h 6315453"/>
                <a:gd name="connsiteX8" fmla="*/ 5177132 w 5774333"/>
                <a:gd name="connsiteY8" fmla="*/ 581926 h 6315453"/>
                <a:gd name="connsiteX9" fmla="*/ 4615735 w 5774333"/>
                <a:gd name="connsiteY9" fmla="*/ 388640 h 6315453"/>
                <a:gd name="connsiteX10" fmla="*/ 4020010 w 5774333"/>
                <a:gd name="connsiteY10" fmla="*/ 308500 h 6315453"/>
                <a:gd name="connsiteX11" fmla="*/ 3416315 w 5774333"/>
                <a:gd name="connsiteY11" fmla="*/ 328882 h 6315453"/>
                <a:gd name="connsiteX12" fmla="*/ 2823779 w 5774333"/>
                <a:gd name="connsiteY12" fmla="*/ 446545 h 6315453"/>
                <a:gd name="connsiteX13" fmla="*/ 2256987 w 5774333"/>
                <a:gd name="connsiteY13" fmla="*/ 651296 h 6315453"/>
                <a:gd name="connsiteX14" fmla="*/ 1244169 w 5774333"/>
                <a:gd name="connsiteY14" fmla="*/ 1280374 h 6315453"/>
                <a:gd name="connsiteX15" fmla="*/ 830141 w 5774333"/>
                <a:gd name="connsiteY15" fmla="*/ 1700184 h 6315453"/>
                <a:gd name="connsiteX16" fmla="*/ 502792 w 5774333"/>
                <a:gd name="connsiteY16" fmla="*/ 2182300 h 6315453"/>
                <a:gd name="connsiteX17" fmla="*/ 280637 w 5774333"/>
                <a:gd name="connsiteY17" fmla="*/ 2715256 h 6315453"/>
                <a:gd name="connsiteX18" fmla="*/ 199843 w 5774333"/>
                <a:gd name="connsiteY18" fmla="*/ 3283418 h 6315453"/>
                <a:gd name="connsiteX19" fmla="*/ 233926 w 5774333"/>
                <a:gd name="connsiteY19" fmla="*/ 3561593 h 6315453"/>
                <a:gd name="connsiteX20" fmla="*/ 334582 w 5774333"/>
                <a:gd name="connsiteY20" fmla="*/ 3821816 h 6315453"/>
                <a:gd name="connsiteX21" fmla="*/ 404834 w 5774333"/>
                <a:gd name="connsiteY21" fmla="*/ 3944343 h 6315453"/>
                <a:gd name="connsiteX22" fmla="*/ 485506 w 5774333"/>
                <a:gd name="connsiteY22" fmla="*/ 4062932 h 6315453"/>
                <a:gd name="connsiteX23" fmla="*/ 671861 w 5774333"/>
                <a:gd name="connsiteY23" fmla="*/ 4292120 h 6315453"/>
                <a:gd name="connsiteX24" fmla="*/ 873542 w 5774333"/>
                <a:gd name="connsiteY24" fmla="*/ 4523044 h 6315453"/>
                <a:gd name="connsiteX25" fmla="*/ 973831 w 5774333"/>
                <a:gd name="connsiteY25" fmla="*/ 4643601 h 6315453"/>
                <a:gd name="connsiteX26" fmla="*/ 1022014 w 5774333"/>
                <a:gd name="connsiteY26" fmla="*/ 4702780 h 6315453"/>
                <a:gd name="connsiteX27" fmla="*/ 1069215 w 5774333"/>
                <a:gd name="connsiteY27" fmla="*/ 4759411 h 6315453"/>
                <a:gd name="connsiteX28" fmla="*/ 1474784 w 5774333"/>
                <a:gd name="connsiteY28" fmla="*/ 5177948 h 6315453"/>
                <a:gd name="connsiteX29" fmla="*/ 1690442 w 5774333"/>
                <a:gd name="connsiteY29" fmla="*/ 5366255 h 6315453"/>
                <a:gd name="connsiteX30" fmla="*/ 1916276 w 5774333"/>
                <a:gd name="connsiteY30" fmla="*/ 5539852 h 6315453"/>
                <a:gd name="connsiteX31" fmla="*/ 2420784 w 5774333"/>
                <a:gd name="connsiteY31" fmla="*/ 5814437 h 6315453"/>
                <a:gd name="connsiteX32" fmla="*/ 2703015 w 5774333"/>
                <a:gd name="connsiteY32" fmla="*/ 5892029 h 6315453"/>
                <a:gd name="connsiteX33" fmla="*/ 2775350 w 5774333"/>
                <a:gd name="connsiteY33" fmla="*/ 5905695 h 6315453"/>
                <a:gd name="connsiteX34" fmla="*/ 2848299 w 5774333"/>
                <a:gd name="connsiteY34" fmla="*/ 5917161 h 6315453"/>
                <a:gd name="connsiteX35" fmla="*/ 2995544 w 5774333"/>
                <a:gd name="connsiteY35" fmla="*/ 5933605 h 6315453"/>
                <a:gd name="connsiteX36" fmla="*/ 3069596 w 5774333"/>
                <a:gd name="connsiteY36" fmla="*/ 5938933 h 6315453"/>
                <a:gd name="connsiteX37" fmla="*/ 3143894 w 5774333"/>
                <a:gd name="connsiteY37" fmla="*/ 5942639 h 6315453"/>
                <a:gd name="connsiteX38" fmla="*/ 3218436 w 5774333"/>
                <a:gd name="connsiteY38" fmla="*/ 5944260 h 6315453"/>
                <a:gd name="connsiteX39" fmla="*/ 3293101 w 5774333"/>
                <a:gd name="connsiteY39" fmla="*/ 5943913 h 6315453"/>
                <a:gd name="connsiteX40" fmla="*/ 3330494 w 5774333"/>
                <a:gd name="connsiteY40" fmla="*/ 5943565 h 6315453"/>
                <a:gd name="connsiteX41" fmla="*/ 3366540 w 5774333"/>
                <a:gd name="connsiteY41" fmla="*/ 5942059 h 6315453"/>
                <a:gd name="connsiteX42" fmla="*/ 3402462 w 5774333"/>
                <a:gd name="connsiteY42" fmla="*/ 5940323 h 6315453"/>
                <a:gd name="connsiteX43" fmla="*/ 3438262 w 5774333"/>
                <a:gd name="connsiteY43" fmla="*/ 5937543 h 6315453"/>
                <a:gd name="connsiteX44" fmla="*/ 3580236 w 5774333"/>
                <a:gd name="connsiteY44" fmla="*/ 5920982 h 6315453"/>
                <a:gd name="connsiteX45" fmla="*/ 4121034 w 5774333"/>
                <a:gd name="connsiteY45" fmla="*/ 5753290 h 6315453"/>
                <a:gd name="connsiteX46" fmla="*/ 4620639 w 5774333"/>
                <a:gd name="connsiteY46" fmla="*/ 5459364 h 6315453"/>
                <a:gd name="connsiteX47" fmla="*/ 4741771 w 5774333"/>
                <a:gd name="connsiteY47" fmla="*/ 5372971 h 6315453"/>
                <a:gd name="connsiteX48" fmla="*/ 4862901 w 5774333"/>
                <a:gd name="connsiteY48" fmla="*/ 5283682 h 6315453"/>
                <a:gd name="connsiteX49" fmla="*/ 5108229 w 5774333"/>
                <a:gd name="connsiteY49" fmla="*/ 5098386 h 6315453"/>
                <a:gd name="connsiteX50" fmla="*/ 5612493 w 5774333"/>
                <a:gd name="connsiteY50" fmla="*/ 4739724 h 6315453"/>
                <a:gd name="connsiteX51" fmla="*/ 5774333 w 5774333"/>
                <a:gd name="connsiteY51" fmla="*/ 4623488 h 6315453"/>
                <a:gd name="connsiteX52" fmla="*/ 5774333 w 5774333"/>
                <a:gd name="connsiteY52" fmla="*/ 5232926 h 6315453"/>
                <a:gd name="connsiteX53" fmla="*/ 5676492 w 5774333"/>
                <a:gd name="connsiteY53" fmla="*/ 5306859 h 6315453"/>
                <a:gd name="connsiteX54" fmla="*/ 5426260 w 5774333"/>
                <a:gd name="connsiteY54" fmla="*/ 5486233 h 6315453"/>
                <a:gd name="connsiteX55" fmla="*/ 5300225 w 5774333"/>
                <a:gd name="connsiteY55" fmla="*/ 5576217 h 6315453"/>
                <a:gd name="connsiteX56" fmla="*/ 5170757 w 5774333"/>
                <a:gd name="connsiteY56" fmla="*/ 5666780 h 6315453"/>
                <a:gd name="connsiteX57" fmla="*/ 5038100 w 5774333"/>
                <a:gd name="connsiteY57" fmla="*/ 5756185 h 6315453"/>
                <a:gd name="connsiteX58" fmla="*/ 4901276 w 5774333"/>
                <a:gd name="connsiteY58" fmla="*/ 5843043 h 6315453"/>
                <a:gd name="connsiteX59" fmla="*/ 4614019 w 5774333"/>
                <a:gd name="connsiteY59" fmla="*/ 6006103 h 6315453"/>
                <a:gd name="connsiteX60" fmla="*/ 4305061 w 5774333"/>
                <a:gd name="connsiteY60" fmla="*/ 6144726 h 6315453"/>
                <a:gd name="connsiteX61" fmla="*/ 3632710 w 5774333"/>
                <a:gd name="connsiteY61" fmla="*/ 6304196 h 6315453"/>
                <a:gd name="connsiteX62" fmla="*/ 3459594 w 5774333"/>
                <a:gd name="connsiteY62" fmla="*/ 6314504 h 6315453"/>
                <a:gd name="connsiteX63" fmla="*/ 3416315 w 5774333"/>
                <a:gd name="connsiteY63" fmla="*/ 6315429 h 6315453"/>
                <a:gd name="connsiteX64" fmla="*/ 3373159 w 5774333"/>
                <a:gd name="connsiteY64" fmla="*/ 6315198 h 6315453"/>
                <a:gd name="connsiteX65" fmla="*/ 3330127 w 5774333"/>
                <a:gd name="connsiteY65" fmla="*/ 6314735 h 6315453"/>
                <a:gd name="connsiteX66" fmla="*/ 3288320 w 5774333"/>
                <a:gd name="connsiteY66" fmla="*/ 6313230 h 6315453"/>
                <a:gd name="connsiteX67" fmla="*/ 2954350 w 5774333"/>
                <a:gd name="connsiteY67" fmla="*/ 6288098 h 6315453"/>
                <a:gd name="connsiteX68" fmla="*/ 2622466 w 5774333"/>
                <a:gd name="connsiteY68" fmla="*/ 6232742 h 6315453"/>
                <a:gd name="connsiteX69" fmla="*/ 2296466 w 5774333"/>
                <a:gd name="connsiteY69" fmla="*/ 6146001 h 6315453"/>
                <a:gd name="connsiteX70" fmla="*/ 1672419 w 5774333"/>
                <a:gd name="connsiteY70" fmla="*/ 5885197 h 6315453"/>
                <a:gd name="connsiteX71" fmla="*/ 1146578 w 5774333"/>
                <a:gd name="connsiteY71" fmla="*/ 5479168 h 6315453"/>
                <a:gd name="connsiteX72" fmla="*/ 933372 w 5774333"/>
                <a:gd name="connsiteY72" fmla="*/ 5234810 h 6315453"/>
                <a:gd name="connsiteX73" fmla="*/ 747140 w 5774333"/>
                <a:gd name="connsiteY73" fmla="*/ 4976091 h 6315453"/>
                <a:gd name="connsiteX74" fmla="*/ 703616 w 5774333"/>
                <a:gd name="connsiteY74" fmla="*/ 4910196 h 6315453"/>
                <a:gd name="connsiteX75" fmla="*/ 662053 w 5774333"/>
                <a:gd name="connsiteY75" fmla="*/ 4846269 h 6315453"/>
                <a:gd name="connsiteX76" fmla="*/ 580033 w 5774333"/>
                <a:gd name="connsiteY76" fmla="*/ 4722352 h 6315453"/>
                <a:gd name="connsiteX77" fmla="*/ 410105 w 5774333"/>
                <a:gd name="connsiteY77" fmla="*/ 4469193 h 6315453"/>
                <a:gd name="connsiteX78" fmla="*/ 244224 w 5774333"/>
                <a:gd name="connsiteY78" fmla="*/ 4201556 h 6315453"/>
                <a:gd name="connsiteX79" fmla="*/ 169437 w 5774333"/>
                <a:gd name="connsiteY79" fmla="*/ 4059690 h 6315453"/>
                <a:gd name="connsiteX80" fmla="*/ 105929 w 5774333"/>
                <a:gd name="connsiteY80" fmla="*/ 3911221 h 6315453"/>
                <a:gd name="connsiteX81" fmla="*/ 57256 w 5774333"/>
                <a:gd name="connsiteY81" fmla="*/ 3757195 h 6315453"/>
                <a:gd name="connsiteX82" fmla="*/ 39111 w 5774333"/>
                <a:gd name="connsiteY82" fmla="*/ 3678677 h 6315453"/>
                <a:gd name="connsiteX83" fmla="*/ 31142 w 5774333"/>
                <a:gd name="connsiteY83" fmla="*/ 3639300 h 6315453"/>
                <a:gd name="connsiteX84" fmla="*/ 24521 w 5774333"/>
                <a:gd name="connsiteY84" fmla="*/ 3599809 h 6315453"/>
                <a:gd name="connsiteX85" fmla="*/ 0 w 5774333"/>
                <a:gd name="connsiteY85" fmla="*/ 3283418 h 6315453"/>
                <a:gd name="connsiteX86" fmla="*/ 68045 w 5774333"/>
                <a:gd name="connsiteY86" fmla="*/ 2666963 h 6315453"/>
                <a:gd name="connsiteX87" fmla="*/ 272546 w 5774333"/>
                <a:gd name="connsiteY87" fmla="*/ 2076334 h 6315453"/>
                <a:gd name="connsiteX88" fmla="*/ 1039300 w 5774333"/>
                <a:gd name="connsiteY88" fmla="*/ 1073307 h 6315453"/>
                <a:gd name="connsiteX89" fmla="*/ 1547733 w 5774333"/>
                <a:gd name="connsiteY89" fmla="*/ 680365 h 6315453"/>
                <a:gd name="connsiteX90" fmla="*/ 2115995 w 5774333"/>
                <a:gd name="connsiteY90" fmla="*/ 368373 h 6315453"/>
                <a:gd name="connsiteX91" fmla="*/ 3377451 w 5774333"/>
                <a:gd name="connsiteY91" fmla="*/ 24304 h 6315453"/>
                <a:gd name="connsiteX92" fmla="*/ 3707237 w 5774333"/>
                <a:gd name="connsiteY92" fmla="*/ 1489 h 6315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5774333" h="6315453">
                  <a:moveTo>
                    <a:pt x="3707237" y="1489"/>
                  </a:moveTo>
                  <a:cubicBezTo>
                    <a:pt x="3817502" y="-1522"/>
                    <a:pt x="3927875" y="41"/>
                    <a:pt x="4037665" y="6121"/>
                  </a:cubicBezTo>
                  <a:cubicBezTo>
                    <a:pt x="4257614" y="18745"/>
                    <a:pt x="4477439" y="49665"/>
                    <a:pt x="4692239" y="102128"/>
                  </a:cubicBezTo>
                  <a:cubicBezTo>
                    <a:pt x="4907039" y="154474"/>
                    <a:pt x="5116811" y="228592"/>
                    <a:pt x="5315059" y="324945"/>
                  </a:cubicBezTo>
                  <a:cubicBezTo>
                    <a:pt x="5463562" y="397211"/>
                    <a:pt x="5606133" y="481527"/>
                    <a:pt x="5738325" y="578286"/>
                  </a:cubicBezTo>
                  <a:lnTo>
                    <a:pt x="5774333" y="606551"/>
                  </a:lnTo>
                  <a:lnTo>
                    <a:pt x="5774333" y="975490"/>
                  </a:lnTo>
                  <a:lnTo>
                    <a:pt x="5676001" y="889749"/>
                  </a:lnTo>
                  <a:cubicBezTo>
                    <a:pt x="5522381" y="769886"/>
                    <a:pt x="5355519" y="665657"/>
                    <a:pt x="5177132" y="581926"/>
                  </a:cubicBezTo>
                  <a:cubicBezTo>
                    <a:pt x="4998867" y="497965"/>
                    <a:pt x="4810183" y="433574"/>
                    <a:pt x="4615735" y="388640"/>
                  </a:cubicBezTo>
                  <a:cubicBezTo>
                    <a:pt x="4421289" y="343591"/>
                    <a:pt x="4221446" y="317649"/>
                    <a:pt x="4020010" y="308500"/>
                  </a:cubicBezTo>
                  <a:cubicBezTo>
                    <a:pt x="3818207" y="298887"/>
                    <a:pt x="3616649" y="305257"/>
                    <a:pt x="3416315" y="328882"/>
                  </a:cubicBezTo>
                  <a:cubicBezTo>
                    <a:pt x="3216106" y="352623"/>
                    <a:pt x="3017736" y="392346"/>
                    <a:pt x="2823779" y="446545"/>
                  </a:cubicBezTo>
                  <a:cubicBezTo>
                    <a:pt x="2629699" y="500513"/>
                    <a:pt x="2440401" y="570345"/>
                    <a:pt x="2256987" y="651296"/>
                  </a:cubicBezTo>
                  <a:cubicBezTo>
                    <a:pt x="1889058" y="811461"/>
                    <a:pt x="1545527" y="1023856"/>
                    <a:pt x="1244169" y="1280374"/>
                  </a:cubicBezTo>
                  <a:cubicBezTo>
                    <a:pt x="1093982" y="1409039"/>
                    <a:pt x="954828" y="1549400"/>
                    <a:pt x="830141" y="1700184"/>
                  </a:cubicBezTo>
                  <a:cubicBezTo>
                    <a:pt x="705209" y="1850736"/>
                    <a:pt x="594989" y="2012176"/>
                    <a:pt x="502792" y="2182300"/>
                  </a:cubicBezTo>
                  <a:cubicBezTo>
                    <a:pt x="410595" y="2352308"/>
                    <a:pt x="333847" y="2530307"/>
                    <a:pt x="280637" y="2715256"/>
                  </a:cubicBezTo>
                  <a:cubicBezTo>
                    <a:pt x="227306" y="2899741"/>
                    <a:pt x="199719" y="3091521"/>
                    <a:pt x="199843" y="3283418"/>
                  </a:cubicBezTo>
                  <a:cubicBezTo>
                    <a:pt x="200946" y="3377687"/>
                    <a:pt x="210754" y="3471261"/>
                    <a:pt x="233926" y="3561593"/>
                  </a:cubicBezTo>
                  <a:cubicBezTo>
                    <a:pt x="256730" y="3652040"/>
                    <a:pt x="292162" y="3738550"/>
                    <a:pt x="334582" y="3821816"/>
                  </a:cubicBezTo>
                  <a:cubicBezTo>
                    <a:pt x="356038" y="3863392"/>
                    <a:pt x="379823" y="3904157"/>
                    <a:pt x="404834" y="3944343"/>
                  </a:cubicBezTo>
                  <a:cubicBezTo>
                    <a:pt x="430212" y="3984413"/>
                    <a:pt x="457308" y="4023905"/>
                    <a:pt x="485506" y="4062932"/>
                  </a:cubicBezTo>
                  <a:cubicBezTo>
                    <a:pt x="542639" y="4140757"/>
                    <a:pt x="606146" y="4216265"/>
                    <a:pt x="671861" y="4292120"/>
                  </a:cubicBezTo>
                  <a:cubicBezTo>
                    <a:pt x="737576" y="4368091"/>
                    <a:pt x="806234" y="4444062"/>
                    <a:pt x="873542" y="4523044"/>
                  </a:cubicBezTo>
                  <a:cubicBezTo>
                    <a:pt x="907258" y="4562419"/>
                    <a:pt x="940606" y="4602721"/>
                    <a:pt x="973831" y="4643601"/>
                  </a:cubicBezTo>
                  <a:lnTo>
                    <a:pt x="1022014" y="4702780"/>
                  </a:lnTo>
                  <a:cubicBezTo>
                    <a:pt x="1037829" y="4721658"/>
                    <a:pt x="1052910" y="4740998"/>
                    <a:pt x="1069215" y="4759411"/>
                  </a:cubicBezTo>
                  <a:cubicBezTo>
                    <a:pt x="1196477" y="4909269"/>
                    <a:pt x="1334527" y="5047199"/>
                    <a:pt x="1474784" y="5177948"/>
                  </a:cubicBezTo>
                  <a:cubicBezTo>
                    <a:pt x="1545281" y="5243033"/>
                    <a:pt x="1617003" y="5305917"/>
                    <a:pt x="1690442" y="5366255"/>
                  </a:cubicBezTo>
                  <a:cubicBezTo>
                    <a:pt x="1763881" y="5426591"/>
                    <a:pt x="1838668" y="5484959"/>
                    <a:pt x="1916276" y="5539852"/>
                  </a:cubicBezTo>
                  <a:cubicBezTo>
                    <a:pt x="2070877" y="5649872"/>
                    <a:pt x="2237617" y="5748194"/>
                    <a:pt x="2420784" y="5814437"/>
                  </a:cubicBezTo>
                  <a:cubicBezTo>
                    <a:pt x="2512124" y="5847559"/>
                    <a:pt x="2606773" y="5872921"/>
                    <a:pt x="2703015" y="5892029"/>
                  </a:cubicBezTo>
                  <a:cubicBezTo>
                    <a:pt x="2727168" y="5896546"/>
                    <a:pt x="2751075" y="5901758"/>
                    <a:pt x="2775350" y="5905695"/>
                  </a:cubicBezTo>
                  <a:lnTo>
                    <a:pt x="2848299" y="5917161"/>
                  </a:lnTo>
                  <a:cubicBezTo>
                    <a:pt x="2897218" y="5923298"/>
                    <a:pt x="2946136" y="5929784"/>
                    <a:pt x="2995544" y="5933605"/>
                  </a:cubicBezTo>
                  <a:cubicBezTo>
                    <a:pt x="3020188" y="5935806"/>
                    <a:pt x="3044831" y="5937891"/>
                    <a:pt x="3069596" y="5938933"/>
                  </a:cubicBezTo>
                  <a:cubicBezTo>
                    <a:pt x="3094362" y="5940090"/>
                    <a:pt x="3119005" y="5941943"/>
                    <a:pt x="3143894" y="5942639"/>
                  </a:cubicBezTo>
                  <a:lnTo>
                    <a:pt x="3218436" y="5944260"/>
                  </a:lnTo>
                  <a:cubicBezTo>
                    <a:pt x="3243201" y="5944838"/>
                    <a:pt x="3268212" y="5944029"/>
                    <a:pt x="3293101" y="5943913"/>
                  </a:cubicBezTo>
                  <a:lnTo>
                    <a:pt x="3330494" y="5943565"/>
                  </a:lnTo>
                  <a:cubicBezTo>
                    <a:pt x="3342632" y="5943218"/>
                    <a:pt x="3354524" y="5942523"/>
                    <a:pt x="3366540" y="5942059"/>
                  </a:cubicBezTo>
                  <a:cubicBezTo>
                    <a:pt x="3378554" y="5941480"/>
                    <a:pt x="3390570" y="5941134"/>
                    <a:pt x="3402462" y="5940323"/>
                  </a:cubicBezTo>
                  <a:lnTo>
                    <a:pt x="3438262" y="5937543"/>
                  </a:lnTo>
                  <a:cubicBezTo>
                    <a:pt x="3485954" y="5933953"/>
                    <a:pt x="3533279" y="5927931"/>
                    <a:pt x="3580236" y="5920982"/>
                  </a:cubicBezTo>
                  <a:cubicBezTo>
                    <a:pt x="3768185" y="5891567"/>
                    <a:pt x="3948901" y="5834010"/>
                    <a:pt x="4121034" y="5753290"/>
                  </a:cubicBezTo>
                  <a:cubicBezTo>
                    <a:pt x="4293782" y="5673497"/>
                    <a:pt x="4458191" y="5571353"/>
                    <a:pt x="4620639" y="5459364"/>
                  </a:cubicBezTo>
                  <a:cubicBezTo>
                    <a:pt x="4661221" y="5431455"/>
                    <a:pt x="4701557" y="5402271"/>
                    <a:pt x="4741771" y="5372971"/>
                  </a:cubicBezTo>
                  <a:cubicBezTo>
                    <a:pt x="4782230" y="5343672"/>
                    <a:pt x="4822566" y="5313908"/>
                    <a:pt x="4862901" y="5283682"/>
                  </a:cubicBezTo>
                  <a:lnTo>
                    <a:pt x="5108229" y="5098386"/>
                  </a:lnTo>
                  <a:cubicBezTo>
                    <a:pt x="5276563" y="4972270"/>
                    <a:pt x="5446489" y="4854838"/>
                    <a:pt x="5612493" y="4739724"/>
                  </a:cubicBezTo>
                  <a:lnTo>
                    <a:pt x="5774333" y="4623488"/>
                  </a:lnTo>
                  <a:lnTo>
                    <a:pt x="5774333" y="5232926"/>
                  </a:lnTo>
                  <a:lnTo>
                    <a:pt x="5676492" y="5306859"/>
                  </a:lnTo>
                  <a:cubicBezTo>
                    <a:pt x="5592693" y="5367905"/>
                    <a:pt x="5508955" y="5427286"/>
                    <a:pt x="5426260" y="5486233"/>
                  </a:cubicBezTo>
                  <a:lnTo>
                    <a:pt x="5300225" y="5576217"/>
                  </a:lnTo>
                  <a:cubicBezTo>
                    <a:pt x="5257559" y="5606443"/>
                    <a:pt x="5214525" y="5636901"/>
                    <a:pt x="5170757" y="5666780"/>
                  </a:cubicBezTo>
                  <a:cubicBezTo>
                    <a:pt x="5127110" y="5696775"/>
                    <a:pt x="5082973" y="5726654"/>
                    <a:pt x="5038100" y="5756185"/>
                  </a:cubicBezTo>
                  <a:cubicBezTo>
                    <a:pt x="4993106" y="5785486"/>
                    <a:pt x="4947743" y="5814553"/>
                    <a:pt x="4901276" y="5843043"/>
                  </a:cubicBezTo>
                  <a:cubicBezTo>
                    <a:pt x="4808835" y="5900136"/>
                    <a:pt x="4713449" y="5955494"/>
                    <a:pt x="4614019" y="6006103"/>
                  </a:cubicBezTo>
                  <a:cubicBezTo>
                    <a:pt x="4514711" y="6056943"/>
                    <a:pt x="4411971" y="6104192"/>
                    <a:pt x="4305061" y="6144726"/>
                  </a:cubicBezTo>
                  <a:cubicBezTo>
                    <a:pt x="4092223" y="6226952"/>
                    <a:pt x="3863569" y="6282424"/>
                    <a:pt x="3632710" y="6304196"/>
                  </a:cubicBezTo>
                  <a:cubicBezTo>
                    <a:pt x="3574964" y="6309408"/>
                    <a:pt x="3517218" y="6313345"/>
                    <a:pt x="3459594" y="6314504"/>
                  </a:cubicBezTo>
                  <a:lnTo>
                    <a:pt x="3416315" y="6315429"/>
                  </a:lnTo>
                  <a:cubicBezTo>
                    <a:pt x="3401971" y="6315546"/>
                    <a:pt x="3387505" y="6315198"/>
                    <a:pt x="3373159" y="6315198"/>
                  </a:cubicBezTo>
                  <a:lnTo>
                    <a:pt x="3330127" y="6314735"/>
                  </a:lnTo>
                  <a:lnTo>
                    <a:pt x="3288320" y="6313230"/>
                  </a:lnTo>
                  <a:cubicBezTo>
                    <a:pt x="3176996" y="6309870"/>
                    <a:pt x="3065428" y="6301533"/>
                    <a:pt x="2954350" y="6288098"/>
                  </a:cubicBezTo>
                  <a:cubicBezTo>
                    <a:pt x="2843150" y="6275360"/>
                    <a:pt x="2732194" y="6257061"/>
                    <a:pt x="2622466" y="6232742"/>
                  </a:cubicBezTo>
                  <a:cubicBezTo>
                    <a:pt x="2512859" y="6208190"/>
                    <a:pt x="2404110" y="6179122"/>
                    <a:pt x="2296466" y="6146001"/>
                  </a:cubicBezTo>
                  <a:cubicBezTo>
                    <a:pt x="2081544" y="6079179"/>
                    <a:pt x="1869073" y="5996027"/>
                    <a:pt x="1672419" y="5885197"/>
                  </a:cubicBezTo>
                  <a:cubicBezTo>
                    <a:pt x="1475643" y="5774599"/>
                    <a:pt x="1299954" y="5634353"/>
                    <a:pt x="1146578" y="5479168"/>
                  </a:cubicBezTo>
                  <a:cubicBezTo>
                    <a:pt x="1069461" y="5401692"/>
                    <a:pt x="999333" y="5319235"/>
                    <a:pt x="933372" y="5234810"/>
                  </a:cubicBezTo>
                  <a:cubicBezTo>
                    <a:pt x="867781" y="5150038"/>
                    <a:pt x="805375" y="5063991"/>
                    <a:pt x="747140" y="4976091"/>
                  </a:cubicBezTo>
                  <a:cubicBezTo>
                    <a:pt x="732182" y="4954319"/>
                    <a:pt x="718082" y="4932199"/>
                    <a:pt x="703616" y="4910196"/>
                  </a:cubicBezTo>
                  <a:lnTo>
                    <a:pt x="662053" y="4846269"/>
                  </a:lnTo>
                  <a:cubicBezTo>
                    <a:pt x="635449" y="4804925"/>
                    <a:pt x="607864" y="4763928"/>
                    <a:pt x="580033" y="4722352"/>
                  </a:cubicBezTo>
                  <a:lnTo>
                    <a:pt x="410105" y="4469193"/>
                  </a:lnTo>
                  <a:cubicBezTo>
                    <a:pt x="353095" y="4382915"/>
                    <a:pt x="296820" y="4294089"/>
                    <a:pt x="244224" y="4201556"/>
                  </a:cubicBezTo>
                  <a:cubicBezTo>
                    <a:pt x="217987" y="4155232"/>
                    <a:pt x="192609" y="4108098"/>
                    <a:pt x="169437" y="4059690"/>
                  </a:cubicBezTo>
                  <a:cubicBezTo>
                    <a:pt x="146388" y="4011165"/>
                    <a:pt x="124932" y="3961715"/>
                    <a:pt x="105929" y="3911221"/>
                  </a:cubicBezTo>
                  <a:cubicBezTo>
                    <a:pt x="87293" y="3860613"/>
                    <a:pt x="70742" y="3809309"/>
                    <a:pt x="57256" y="3757195"/>
                  </a:cubicBezTo>
                  <a:cubicBezTo>
                    <a:pt x="50881" y="3731138"/>
                    <a:pt x="44383" y="3704965"/>
                    <a:pt x="39111" y="3678677"/>
                  </a:cubicBezTo>
                  <a:lnTo>
                    <a:pt x="31142" y="3639300"/>
                  </a:lnTo>
                  <a:lnTo>
                    <a:pt x="24521" y="3599809"/>
                  </a:lnTo>
                  <a:cubicBezTo>
                    <a:pt x="7234" y="3494423"/>
                    <a:pt x="0" y="3388457"/>
                    <a:pt x="0" y="3283418"/>
                  </a:cubicBezTo>
                  <a:cubicBezTo>
                    <a:pt x="491" y="3076698"/>
                    <a:pt x="23418" y="2869978"/>
                    <a:pt x="68045" y="2666963"/>
                  </a:cubicBezTo>
                  <a:cubicBezTo>
                    <a:pt x="112550" y="2464064"/>
                    <a:pt x="180717" y="2265104"/>
                    <a:pt x="272546" y="2076334"/>
                  </a:cubicBezTo>
                  <a:cubicBezTo>
                    <a:pt x="457062" y="1698794"/>
                    <a:pt x="724457" y="1360978"/>
                    <a:pt x="1039300" y="1073307"/>
                  </a:cubicBezTo>
                  <a:cubicBezTo>
                    <a:pt x="1197090" y="929472"/>
                    <a:pt x="1367630" y="798259"/>
                    <a:pt x="1547733" y="680365"/>
                  </a:cubicBezTo>
                  <a:cubicBezTo>
                    <a:pt x="1728081" y="562587"/>
                    <a:pt x="1917870" y="457663"/>
                    <a:pt x="2115995" y="368373"/>
                  </a:cubicBezTo>
                  <a:cubicBezTo>
                    <a:pt x="2512737" y="191070"/>
                    <a:pt x="2939883" y="73870"/>
                    <a:pt x="3377451" y="24304"/>
                  </a:cubicBezTo>
                  <a:cubicBezTo>
                    <a:pt x="3486812" y="12086"/>
                    <a:pt x="3596971" y="4500"/>
                    <a:pt x="3707237" y="148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EC18CE1F-9DF1-47AF-9E66-6CE348AC23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10220" y="131729"/>
              <a:ext cx="5769111" cy="6229400"/>
            </a:xfrm>
            <a:custGeom>
              <a:avLst/>
              <a:gdLst>
                <a:gd name="connsiteX0" fmla="*/ 3882695 w 5769111"/>
                <a:gd name="connsiteY0" fmla="*/ 0 h 6229400"/>
                <a:gd name="connsiteX1" fmla="*/ 5691883 w 5769111"/>
                <a:gd name="connsiteY1" fmla="*/ 557381 h 6229400"/>
                <a:gd name="connsiteX2" fmla="*/ 5769111 w 5769111"/>
                <a:gd name="connsiteY2" fmla="*/ 620523 h 6229400"/>
                <a:gd name="connsiteX3" fmla="*/ 5769111 w 5769111"/>
                <a:gd name="connsiteY3" fmla="*/ 1464911 h 6229400"/>
                <a:gd name="connsiteX4" fmla="*/ 5660063 w 5769111"/>
                <a:gd name="connsiteY4" fmla="*/ 1328105 h 6229400"/>
                <a:gd name="connsiteX5" fmla="*/ 4910471 w 5769111"/>
                <a:gd name="connsiteY5" fmla="*/ 781599 h 6229400"/>
                <a:gd name="connsiteX6" fmla="*/ 3882695 w 5769111"/>
                <a:gd name="connsiteY6" fmla="*/ 579048 h 6229400"/>
                <a:gd name="connsiteX7" fmla="*/ 2683153 w 5769111"/>
                <a:gd name="connsiteY7" fmla="*/ 797003 h 6229400"/>
                <a:gd name="connsiteX8" fmla="*/ 1617493 w 5769111"/>
                <a:gd name="connsiteY8" fmla="*/ 1395738 h 6229400"/>
                <a:gd name="connsiteX9" fmla="*/ 880408 w 5769111"/>
                <a:gd name="connsiteY9" fmla="*/ 2259099 h 6229400"/>
                <a:gd name="connsiteX10" fmla="*/ 613135 w 5769111"/>
                <a:gd name="connsiteY10" fmla="*/ 3263863 h 6229400"/>
                <a:gd name="connsiteX11" fmla="*/ 1055484 w 5769111"/>
                <a:gd name="connsiteY11" fmla="*/ 4196825 h 6229400"/>
                <a:gd name="connsiteX12" fmla="*/ 1278376 w 5769111"/>
                <a:gd name="connsiteY12" fmla="*/ 4492950 h 6229400"/>
                <a:gd name="connsiteX13" fmla="*/ 3369851 w 5769111"/>
                <a:gd name="connsiteY13" fmla="*/ 5650468 h 6229400"/>
                <a:gd name="connsiteX14" fmla="*/ 4957551 w 5769111"/>
                <a:gd name="connsiteY14" fmla="*/ 4938355 h 6229400"/>
                <a:gd name="connsiteX15" fmla="*/ 5150773 w 5769111"/>
                <a:gd name="connsiteY15" fmla="*/ 4796950 h 6229400"/>
                <a:gd name="connsiteX16" fmla="*/ 5747247 w 5769111"/>
                <a:gd name="connsiteY16" fmla="*/ 4338176 h 6229400"/>
                <a:gd name="connsiteX17" fmla="*/ 5769111 w 5769111"/>
                <a:gd name="connsiteY17" fmla="*/ 4318497 h 6229400"/>
                <a:gd name="connsiteX18" fmla="*/ 5769111 w 5769111"/>
                <a:gd name="connsiteY18" fmla="*/ 5074612 h 6229400"/>
                <a:gd name="connsiteX19" fmla="*/ 5636252 w 5769111"/>
                <a:gd name="connsiteY19" fmla="*/ 5174208 h 6229400"/>
                <a:gd name="connsiteX20" fmla="*/ 5334922 w 5769111"/>
                <a:gd name="connsiteY20" fmla="*/ 5394528 h 6229400"/>
                <a:gd name="connsiteX21" fmla="*/ 3369727 w 5769111"/>
                <a:gd name="connsiteY21" fmla="*/ 6229400 h 6229400"/>
                <a:gd name="connsiteX22" fmla="*/ 771046 w 5769111"/>
                <a:gd name="connsiteY22" fmla="*/ 4817913 h 6229400"/>
                <a:gd name="connsiteX23" fmla="*/ 0 w 5769111"/>
                <a:gd name="connsiteY23" fmla="*/ 3263748 h 6229400"/>
                <a:gd name="connsiteX24" fmla="*/ 3882695 w 5769111"/>
                <a:gd name="connsiteY24" fmla="*/ 0 h 622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769111" h="6229400">
                  <a:moveTo>
                    <a:pt x="3882695" y="0"/>
                  </a:moveTo>
                  <a:cubicBezTo>
                    <a:pt x="4601253" y="0"/>
                    <a:pt x="5210727" y="205477"/>
                    <a:pt x="5691883" y="557381"/>
                  </a:cubicBezTo>
                  <a:lnTo>
                    <a:pt x="5769111" y="620523"/>
                  </a:lnTo>
                  <a:lnTo>
                    <a:pt x="5769111" y="1464911"/>
                  </a:lnTo>
                  <a:lnTo>
                    <a:pt x="5660063" y="1328105"/>
                  </a:lnTo>
                  <a:cubicBezTo>
                    <a:pt x="5449800" y="1091506"/>
                    <a:pt x="5197607" y="907600"/>
                    <a:pt x="4910471" y="781599"/>
                  </a:cubicBezTo>
                  <a:cubicBezTo>
                    <a:pt x="4604088" y="647260"/>
                    <a:pt x="4258349" y="579048"/>
                    <a:pt x="3882695" y="579048"/>
                  </a:cubicBezTo>
                  <a:cubicBezTo>
                    <a:pt x="3484238" y="579048"/>
                    <a:pt x="3080631" y="652240"/>
                    <a:pt x="2683153" y="797003"/>
                  </a:cubicBezTo>
                  <a:cubicBezTo>
                    <a:pt x="2296098" y="937595"/>
                    <a:pt x="1927678" y="1144662"/>
                    <a:pt x="1617493" y="1395738"/>
                  </a:cubicBezTo>
                  <a:cubicBezTo>
                    <a:pt x="1301915" y="1651098"/>
                    <a:pt x="1053890" y="1941665"/>
                    <a:pt x="880408" y="2259099"/>
                  </a:cubicBezTo>
                  <a:cubicBezTo>
                    <a:pt x="703125" y="2583597"/>
                    <a:pt x="613135" y="2921645"/>
                    <a:pt x="613135" y="3263863"/>
                  </a:cubicBezTo>
                  <a:cubicBezTo>
                    <a:pt x="613135" y="3608512"/>
                    <a:pt x="756702" y="3809789"/>
                    <a:pt x="1055484" y="4196825"/>
                  </a:cubicBezTo>
                  <a:cubicBezTo>
                    <a:pt x="1127574" y="4290167"/>
                    <a:pt x="1202116" y="4386753"/>
                    <a:pt x="1278376" y="4492950"/>
                  </a:cubicBezTo>
                  <a:cubicBezTo>
                    <a:pt x="1861105" y="5304313"/>
                    <a:pt x="2486623" y="5650468"/>
                    <a:pt x="3369851" y="5650468"/>
                  </a:cubicBezTo>
                  <a:cubicBezTo>
                    <a:pt x="3949515" y="5650468"/>
                    <a:pt x="4374822" y="5368471"/>
                    <a:pt x="4957551" y="4938355"/>
                  </a:cubicBezTo>
                  <a:cubicBezTo>
                    <a:pt x="5022653" y="4890293"/>
                    <a:pt x="5087755" y="4842811"/>
                    <a:pt x="5150773" y="4796950"/>
                  </a:cubicBezTo>
                  <a:cubicBezTo>
                    <a:pt x="5364254" y="4641404"/>
                    <a:pt x="5570313" y="4491241"/>
                    <a:pt x="5747247" y="4338176"/>
                  </a:cubicBezTo>
                  <a:lnTo>
                    <a:pt x="5769111" y="4318497"/>
                  </a:lnTo>
                  <a:lnTo>
                    <a:pt x="5769111" y="5074612"/>
                  </a:lnTo>
                  <a:lnTo>
                    <a:pt x="5636252" y="5174208"/>
                  </a:lnTo>
                  <a:cubicBezTo>
                    <a:pt x="5537051" y="5246835"/>
                    <a:pt x="5436100" y="5319845"/>
                    <a:pt x="5334922" y="5394528"/>
                  </a:cubicBezTo>
                  <a:cubicBezTo>
                    <a:pt x="4745327" y="5829741"/>
                    <a:pt x="4177309" y="6229400"/>
                    <a:pt x="3369727" y="6229400"/>
                  </a:cubicBezTo>
                  <a:cubicBezTo>
                    <a:pt x="2172147" y="6229400"/>
                    <a:pt x="1394603" y="5686137"/>
                    <a:pt x="771046" y="4817913"/>
                  </a:cubicBezTo>
                  <a:cubicBezTo>
                    <a:pt x="396864" y="4297000"/>
                    <a:pt x="0" y="3939728"/>
                    <a:pt x="0" y="3263748"/>
                  </a:cubicBezTo>
                  <a:cubicBezTo>
                    <a:pt x="0" y="1461170"/>
                    <a:pt x="1955141" y="0"/>
                    <a:pt x="38826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5BD26A8C-8D1D-41E6-A71E-FE9AC75F3F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10220" y="131729"/>
              <a:ext cx="5769111" cy="6229400"/>
            </a:xfrm>
            <a:custGeom>
              <a:avLst/>
              <a:gdLst>
                <a:gd name="connsiteX0" fmla="*/ 3882695 w 5769111"/>
                <a:gd name="connsiteY0" fmla="*/ 0 h 6229400"/>
                <a:gd name="connsiteX1" fmla="*/ 5691883 w 5769111"/>
                <a:gd name="connsiteY1" fmla="*/ 557381 h 6229400"/>
                <a:gd name="connsiteX2" fmla="*/ 5769111 w 5769111"/>
                <a:gd name="connsiteY2" fmla="*/ 620523 h 6229400"/>
                <a:gd name="connsiteX3" fmla="*/ 5769111 w 5769111"/>
                <a:gd name="connsiteY3" fmla="*/ 1675390 h 6229400"/>
                <a:gd name="connsiteX4" fmla="*/ 5711488 w 5769111"/>
                <a:gd name="connsiteY4" fmla="*/ 1585205 h 6229400"/>
                <a:gd name="connsiteX5" fmla="*/ 5566027 w 5769111"/>
                <a:gd name="connsiteY5" fmla="*/ 1402571 h 6229400"/>
                <a:gd name="connsiteX6" fmla="*/ 4858734 w 5769111"/>
                <a:gd name="connsiteY6" fmla="*/ 886639 h 6229400"/>
                <a:gd name="connsiteX7" fmla="*/ 3882695 w 5769111"/>
                <a:gd name="connsiteY7" fmla="*/ 694858 h 6229400"/>
                <a:gd name="connsiteX8" fmla="*/ 2727046 w 5769111"/>
                <a:gd name="connsiteY8" fmla="*/ 905053 h 6229400"/>
                <a:gd name="connsiteX9" fmla="*/ 1697186 w 5769111"/>
                <a:gd name="connsiteY9" fmla="*/ 1483638 h 6229400"/>
                <a:gd name="connsiteX10" fmla="*/ 989279 w 5769111"/>
                <a:gd name="connsiteY10" fmla="*/ 2312139 h 6229400"/>
                <a:gd name="connsiteX11" fmla="*/ 735615 w 5769111"/>
                <a:gd name="connsiteY11" fmla="*/ 3263863 h 6229400"/>
                <a:gd name="connsiteX12" fmla="*/ 1154424 w 5769111"/>
                <a:gd name="connsiteY12" fmla="*/ 4128614 h 6229400"/>
                <a:gd name="connsiteX13" fmla="*/ 1379768 w 5769111"/>
                <a:gd name="connsiteY13" fmla="*/ 4427981 h 6229400"/>
                <a:gd name="connsiteX14" fmla="*/ 2239456 w 5769111"/>
                <a:gd name="connsiteY14" fmla="*/ 5256947 h 6229400"/>
                <a:gd name="connsiteX15" fmla="*/ 3369727 w 5769111"/>
                <a:gd name="connsiteY15" fmla="*/ 5534658 h 6229400"/>
                <a:gd name="connsiteX16" fmla="*/ 4096760 w 5769111"/>
                <a:gd name="connsiteY16" fmla="*/ 5357817 h 6229400"/>
                <a:gd name="connsiteX17" fmla="*/ 4881905 w 5769111"/>
                <a:gd name="connsiteY17" fmla="*/ 4847212 h 6229400"/>
                <a:gd name="connsiteX18" fmla="*/ 5075739 w 5769111"/>
                <a:gd name="connsiteY18" fmla="*/ 4705346 h 6229400"/>
                <a:gd name="connsiteX19" fmla="*/ 5759930 w 5769111"/>
                <a:gd name="connsiteY19" fmla="*/ 4166809 h 6229400"/>
                <a:gd name="connsiteX20" fmla="*/ 5769111 w 5769111"/>
                <a:gd name="connsiteY20" fmla="*/ 4157764 h 6229400"/>
                <a:gd name="connsiteX21" fmla="*/ 5769111 w 5769111"/>
                <a:gd name="connsiteY21" fmla="*/ 5074612 h 6229400"/>
                <a:gd name="connsiteX22" fmla="*/ 5636252 w 5769111"/>
                <a:gd name="connsiteY22" fmla="*/ 5174208 h 6229400"/>
                <a:gd name="connsiteX23" fmla="*/ 5334922 w 5769111"/>
                <a:gd name="connsiteY23" fmla="*/ 5394528 h 6229400"/>
                <a:gd name="connsiteX24" fmla="*/ 3369727 w 5769111"/>
                <a:gd name="connsiteY24" fmla="*/ 6229400 h 6229400"/>
                <a:gd name="connsiteX25" fmla="*/ 771046 w 5769111"/>
                <a:gd name="connsiteY25" fmla="*/ 4817913 h 6229400"/>
                <a:gd name="connsiteX26" fmla="*/ 0 w 5769111"/>
                <a:gd name="connsiteY26" fmla="*/ 3263748 h 6229400"/>
                <a:gd name="connsiteX27" fmla="*/ 3882695 w 5769111"/>
                <a:gd name="connsiteY27" fmla="*/ 0 h 622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769111" h="6229400">
                  <a:moveTo>
                    <a:pt x="3882695" y="0"/>
                  </a:moveTo>
                  <a:cubicBezTo>
                    <a:pt x="4601253" y="0"/>
                    <a:pt x="5210727" y="205477"/>
                    <a:pt x="5691883" y="557381"/>
                  </a:cubicBezTo>
                  <a:lnTo>
                    <a:pt x="5769111" y="620523"/>
                  </a:lnTo>
                  <a:lnTo>
                    <a:pt x="5769111" y="1675390"/>
                  </a:lnTo>
                  <a:lnTo>
                    <a:pt x="5711488" y="1585205"/>
                  </a:lnTo>
                  <a:cubicBezTo>
                    <a:pt x="5665942" y="1521390"/>
                    <a:pt x="5617428" y="1460432"/>
                    <a:pt x="5566027" y="1402571"/>
                  </a:cubicBezTo>
                  <a:cubicBezTo>
                    <a:pt x="5367411" y="1179058"/>
                    <a:pt x="5129563" y="1005460"/>
                    <a:pt x="4858734" y="886639"/>
                  </a:cubicBezTo>
                  <a:cubicBezTo>
                    <a:pt x="4568779" y="759363"/>
                    <a:pt x="4240327" y="694858"/>
                    <a:pt x="3882695" y="694858"/>
                  </a:cubicBezTo>
                  <a:cubicBezTo>
                    <a:pt x="3504835" y="694858"/>
                    <a:pt x="3105151" y="767471"/>
                    <a:pt x="2727046" y="905053"/>
                  </a:cubicBezTo>
                  <a:cubicBezTo>
                    <a:pt x="2352985" y="1041013"/>
                    <a:pt x="1996826" y="1241132"/>
                    <a:pt x="1697186" y="1483638"/>
                  </a:cubicBezTo>
                  <a:cubicBezTo>
                    <a:pt x="1397913" y="1725796"/>
                    <a:pt x="1153199" y="2012308"/>
                    <a:pt x="989279" y="2312139"/>
                  </a:cubicBezTo>
                  <a:cubicBezTo>
                    <a:pt x="820946" y="2620077"/>
                    <a:pt x="735615" y="2940290"/>
                    <a:pt x="735615" y="3263863"/>
                  </a:cubicBezTo>
                  <a:cubicBezTo>
                    <a:pt x="735615" y="3573074"/>
                    <a:pt x="863980" y="3752464"/>
                    <a:pt x="1154424" y="4128614"/>
                  </a:cubicBezTo>
                  <a:cubicBezTo>
                    <a:pt x="1227127" y="4222767"/>
                    <a:pt x="1302282" y="4320162"/>
                    <a:pt x="1379768" y="4427981"/>
                  </a:cubicBezTo>
                  <a:cubicBezTo>
                    <a:pt x="1653784" y="4809458"/>
                    <a:pt x="1934912" y="5080685"/>
                    <a:pt x="2239456" y="5256947"/>
                  </a:cubicBezTo>
                  <a:cubicBezTo>
                    <a:pt x="2562268" y="5443863"/>
                    <a:pt x="2932037" y="5534658"/>
                    <a:pt x="3369727" y="5534658"/>
                  </a:cubicBezTo>
                  <a:cubicBezTo>
                    <a:pt x="3618120" y="5534658"/>
                    <a:pt x="3849103" y="5478491"/>
                    <a:pt x="4096760" y="5357817"/>
                  </a:cubicBezTo>
                  <a:cubicBezTo>
                    <a:pt x="4351037" y="5233901"/>
                    <a:pt x="4602740" y="5053238"/>
                    <a:pt x="4881905" y="4847212"/>
                  </a:cubicBezTo>
                  <a:cubicBezTo>
                    <a:pt x="4947375" y="4798920"/>
                    <a:pt x="5012599" y="4751322"/>
                    <a:pt x="5075739" y="4705346"/>
                  </a:cubicBezTo>
                  <a:cubicBezTo>
                    <a:pt x="5327320" y="4521990"/>
                    <a:pt x="5568418" y="4346256"/>
                    <a:pt x="5759930" y="4166809"/>
                  </a:cubicBezTo>
                  <a:lnTo>
                    <a:pt x="5769111" y="4157764"/>
                  </a:lnTo>
                  <a:lnTo>
                    <a:pt x="5769111" y="5074612"/>
                  </a:lnTo>
                  <a:lnTo>
                    <a:pt x="5636252" y="5174208"/>
                  </a:lnTo>
                  <a:cubicBezTo>
                    <a:pt x="5537051" y="5246835"/>
                    <a:pt x="5436100" y="5319845"/>
                    <a:pt x="5334922" y="5394528"/>
                  </a:cubicBezTo>
                  <a:cubicBezTo>
                    <a:pt x="4745327" y="5829741"/>
                    <a:pt x="4177309" y="6229400"/>
                    <a:pt x="3369727" y="6229400"/>
                  </a:cubicBezTo>
                  <a:cubicBezTo>
                    <a:pt x="2172147" y="6229400"/>
                    <a:pt x="1394603" y="5686137"/>
                    <a:pt x="771046" y="4817913"/>
                  </a:cubicBezTo>
                  <a:cubicBezTo>
                    <a:pt x="396864" y="4297000"/>
                    <a:pt x="0" y="3939728"/>
                    <a:pt x="0" y="3263748"/>
                  </a:cubicBezTo>
                  <a:cubicBezTo>
                    <a:pt x="0" y="1461170"/>
                    <a:pt x="1955141" y="0"/>
                    <a:pt x="38826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7" name="Graphic 6" descr="Volleyball">
            <a:extLst>
              <a:ext uri="{FF2B5EF4-FFF2-40B4-BE49-F238E27FC236}">
                <a16:creationId xmlns:a16="http://schemas.microsoft.com/office/drawing/2014/main" id="{D560A79F-0D3A-7FE0-8A95-08E96965C70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21726" y="1629089"/>
            <a:ext cx="3620021" cy="3620021"/>
          </a:xfrm>
          <a:prstGeom prst="rect">
            <a:avLst/>
          </a:prstGeom>
        </p:spPr>
      </p:pic>
    </p:spTree>
    <p:extLst>
      <p:ext uri="{BB962C8B-B14F-4D97-AF65-F5344CB8AC3E}">
        <p14:creationId xmlns:p14="http://schemas.microsoft.com/office/powerpoint/2010/main" val="35194257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65DD8-7742-DC1A-B491-F90DBF589005}"/>
              </a:ext>
            </a:extLst>
          </p:cNvPr>
          <p:cNvSpPr>
            <a:spLocks noGrp="1"/>
          </p:cNvSpPr>
          <p:nvPr>
            <p:ph type="title"/>
          </p:nvPr>
        </p:nvSpPr>
        <p:spPr>
          <a:xfrm>
            <a:off x="838200" y="290012"/>
            <a:ext cx="10515600" cy="816893"/>
          </a:xfrm>
        </p:spPr>
        <p:txBody>
          <a:bodyPr>
            <a:normAutofit fontScale="90000"/>
          </a:bodyPr>
          <a:lstStyle/>
          <a:p>
            <a:r>
              <a:rPr lang="en-GB" dirty="0"/>
              <a:t>Visibility</a:t>
            </a:r>
          </a:p>
        </p:txBody>
      </p:sp>
      <p:graphicFrame>
        <p:nvGraphicFramePr>
          <p:cNvPr id="5" name="Text Placeholder 2">
            <a:extLst>
              <a:ext uri="{FF2B5EF4-FFF2-40B4-BE49-F238E27FC236}">
                <a16:creationId xmlns:a16="http://schemas.microsoft.com/office/drawing/2014/main" id="{B9CF3C07-0C49-4497-7761-184782C12513}"/>
              </a:ext>
            </a:extLst>
          </p:cNvPr>
          <p:cNvGraphicFramePr/>
          <p:nvPr>
            <p:extLst>
              <p:ext uri="{D42A27DB-BD31-4B8C-83A1-F6EECF244321}">
                <p14:modId xmlns:p14="http://schemas.microsoft.com/office/powerpoint/2010/main" val="1811820772"/>
              </p:ext>
            </p:extLst>
          </p:nvPr>
        </p:nvGraphicFramePr>
        <p:xfrm>
          <a:off x="838200" y="1106905"/>
          <a:ext cx="10515600" cy="52217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225926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A9AF5-3D34-C051-BC3A-7273526C4BF2}"/>
              </a:ext>
            </a:extLst>
          </p:cNvPr>
          <p:cNvSpPr>
            <a:spLocks noGrp="1"/>
          </p:cNvSpPr>
          <p:nvPr>
            <p:ph type="title"/>
          </p:nvPr>
        </p:nvSpPr>
        <p:spPr>
          <a:xfrm>
            <a:off x="5868557" y="1138036"/>
            <a:ext cx="5444382" cy="1402470"/>
          </a:xfrm>
        </p:spPr>
        <p:txBody>
          <a:bodyPr anchor="t">
            <a:normAutofit/>
          </a:bodyPr>
          <a:lstStyle/>
          <a:p>
            <a:r>
              <a:rPr lang="en-GB" sz="3200" dirty="0"/>
              <a:t>Tour</a:t>
            </a:r>
          </a:p>
        </p:txBody>
      </p:sp>
      <p:pic>
        <p:nvPicPr>
          <p:cNvPr id="5" name="Picture 4" descr="Two referees near the goal signalling touchdown to large stadium">
            <a:extLst>
              <a:ext uri="{FF2B5EF4-FFF2-40B4-BE49-F238E27FC236}">
                <a16:creationId xmlns:a16="http://schemas.microsoft.com/office/drawing/2014/main" id="{8CA7251C-E165-DE04-9EA3-7FCC9FBA8782}"/>
              </a:ext>
            </a:extLst>
          </p:cNvPr>
          <p:cNvPicPr>
            <a:picLocks noChangeAspect="1"/>
          </p:cNvPicPr>
          <p:nvPr/>
        </p:nvPicPr>
        <p:blipFill rotWithShape="1">
          <a:blip r:embed="rId2"/>
          <a:srcRect l="43029" r="7022"/>
          <a:stretch/>
        </p:blipFill>
        <p:spPr>
          <a:xfrm>
            <a:off x="-1" y="10"/>
            <a:ext cx="5151179" cy="6857990"/>
          </a:xfrm>
          <a:prstGeom prst="rect">
            <a:avLst/>
          </a:prstGeom>
        </p:spPr>
      </p:pic>
      <p:cxnSp>
        <p:nvCxnSpPr>
          <p:cNvPr id="9" name="Straight Connector 8">
            <a:extLst>
              <a:ext uri="{FF2B5EF4-FFF2-40B4-BE49-F238E27FC236}">
                <a16:creationId xmlns:a16="http://schemas.microsoft.com/office/drawing/2014/main" id="{1503BFE4-729B-D9D0-C17B-501E6AF112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971697"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8072286F-4ADC-AA8C-8E6C-1E201C3CE2EB}"/>
              </a:ext>
            </a:extLst>
          </p:cNvPr>
          <p:cNvSpPr>
            <a:spLocks noGrp="1"/>
          </p:cNvSpPr>
          <p:nvPr>
            <p:ph idx="1"/>
          </p:nvPr>
        </p:nvSpPr>
        <p:spPr>
          <a:xfrm>
            <a:off x="5868557" y="2551176"/>
            <a:ext cx="5444382" cy="3591207"/>
          </a:xfrm>
        </p:spPr>
        <p:txBody>
          <a:bodyPr>
            <a:normAutofit/>
          </a:bodyPr>
          <a:lstStyle/>
          <a:p>
            <a:r>
              <a:rPr lang="en-GB" sz="1700" dirty="0"/>
              <a:t>At the beginning of the year we arranged for the whole squad to go on tour to Holland. This included two teams competing in a tournament and a visit to Ajax Arena. </a:t>
            </a:r>
          </a:p>
          <a:p>
            <a:pPr marL="0" indent="0">
              <a:buNone/>
            </a:pPr>
            <a:endParaRPr lang="en-GB" sz="1700" dirty="0"/>
          </a:p>
          <a:p>
            <a:pPr marL="0" indent="0">
              <a:buNone/>
            </a:pPr>
            <a:r>
              <a:rPr lang="en-GB" sz="1700" dirty="0">
                <a:solidFill>
                  <a:srgbClr val="FF0000"/>
                </a:solidFill>
              </a:rPr>
              <a:t>Notes: The tour provided the girls with and opportunity to compete against different teams from across Europe and gave them an unforgettable life experience.</a:t>
            </a:r>
          </a:p>
          <a:p>
            <a:pPr marL="0" indent="0">
              <a:buNone/>
            </a:pPr>
            <a:r>
              <a:rPr lang="en-GB" sz="1700" dirty="0">
                <a:solidFill>
                  <a:srgbClr val="FF0000"/>
                </a:solidFill>
              </a:rPr>
              <a:t>The main thing we observed was the bonding of the squad and the friendships that were made. We are convinced this made us a better team and helped to a achieve the success that followed in the remainder of the season</a:t>
            </a:r>
          </a:p>
          <a:p>
            <a:pPr marL="0" indent="0">
              <a:buNone/>
            </a:pPr>
            <a:endParaRPr lang="en-GB" sz="1700" dirty="0"/>
          </a:p>
        </p:txBody>
      </p:sp>
    </p:spTree>
    <p:extLst>
      <p:ext uri="{BB962C8B-B14F-4D97-AF65-F5344CB8AC3E}">
        <p14:creationId xmlns:p14="http://schemas.microsoft.com/office/powerpoint/2010/main" val="2740831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1B4FA-8458-5050-0DE2-BF0E214A3909}"/>
              </a:ext>
            </a:extLst>
          </p:cNvPr>
          <p:cNvSpPr>
            <a:spLocks noGrp="1"/>
          </p:cNvSpPr>
          <p:nvPr>
            <p:ph type="title"/>
          </p:nvPr>
        </p:nvSpPr>
        <p:spPr>
          <a:xfrm>
            <a:off x="5868557" y="1138036"/>
            <a:ext cx="5444382" cy="1402470"/>
          </a:xfrm>
        </p:spPr>
        <p:txBody>
          <a:bodyPr anchor="t">
            <a:normAutofit/>
          </a:bodyPr>
          <a:lstStyle/>
          <a:p>
            <a:r>
              <a:rPr lang="en-GB" sz="3200"/>
              <a:t>Social Media</a:t>
            </a:r>
          </a:p>
        </p:txBody>
      </p:sp>
      <p:pic>
        <p:nvPicPr>
          <p:cNvPr id="5" name="Picture 4" descr="Mobile device with apps">
            <a:extLst>
              <a:ext uri="{FF2B5EF4-FFF2-40B4-BE49-F238E27FC236}">
                <a16:creationId xmlns:a16="http://schemas.microsoft.com/office/drawing/2014/main" id="{E2FE3AC2-8AA3-85EC-A90C-77BD555158A1}"/>
              </a:ext>
            </a:extLst>
          </p:cNvPr>
          <p:cNvPicPr>
            <a:picLocks noChangeAspect="1"/>
          </p:cNvPicPr>
          <p:nvPr/>
        </p:nvPicPr>
        <p:blipFill rotWithShape="1">
          <a:blip r:embed="rId2"/>
          <a:srcRect l="48660" r="9089"/>
          <a:stretch/>
        </p:blipFill>
        <p:spPr>
          <a:xfrm>
            <a:off x="-1" y="10"/>
            <a:ext cx="5151179" cy="6857990"/>
          </a:xfrm>
          <a:prstGeom prst="rect">
            <a:avLst/>
          </a:prstGeom>
        </p:spPr>
      </p:pic>
      <p:cxnSp>
        <p:nvCxnSpPr>
          <p:cNvPr id="9" name="Straight Connector 8">
            <a:extLst>
              <a:ext uri="{FF2B5EF4-FFF2-40B4-BE49-F238E27FC236}">
                <a16:creationId xmlns:a16="http://schemas.microsoft.com/office/drawing/2014/main" id="{1503BFE4-729B-D9D0-C17B-501E6AF112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971697"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875C1119-A24D-084A-33E7-0DFA59774CEA}"/>
              </a:ext>
            </a:extLst>
          </p:cNvPr>
          <p:cNvSpPr>
            <a:spLocks noGrp="1"/>
          </p:cNvSpPr>
          <p:nvPr>
            <p:ph idx="1"/>
          </p:nvPr>
        </p:nvSpPr>
        <p:spPr>
          <a:xfrm>
            <a:off x="5868557" y="2551176"/>
            <a:ext cx="5444382" cy="3591207"/>
          </a:xfrm>
        </p:spPr>
        <p:txBody>
          <a:bodyPr>
            <a:normAutofit/>
          </a:bodyPr>
          <a:lstStyle/>
          <a:p>
            <a:pPr marL="0" indent="0">
              <a:buNone/>
            </a:pPr>
            <a:r>
              <a:rPr lang="en-GB" sz="2000"/>
              <a:t>Social media is a very powerful tool and if used in the right way can be an excellent way of sharing information. Hertfordshire Schools FA twitter and Instagram accounts have a combined total of nearly 3000 followers. </a:t>
            </a:r>
          </a:p>
          <a:p>
            <a:pPr marL="0" indent="0">
              <a:buNone/>
            </a:pPr>
            <a:r>
              <a:rPr lang="en-GB" sz="2000"/>
              <a:t>The accounts are used to share information regarding current events such as trials or matches, the progress of ex county players and information regarding other counties and national schools football</a:t>
            </a:r>
          </a:p>
        </p:txBody>
      </p:sp>
    </p:spTree>
    <p:extLst>
      <p:ext uri="{BB962C8B-B14F-4D97-AF65-F5344CB8AC3E}">
        <p14:creationId xmlns:p14="http://schemas.microsoft.com/office/powerpoint/2010/main" val="40737252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5B80DC-525F-E207-03A4-A7D498B49BF8}"/>
              </a:ext>
            </a:extLst>
          </p:cNvPr>
          <p:cNvSpPr>
            <a:spLocks noGrp="1"/>
          </p:cNvSpPr>
          <p:nvPr>
            <p:ph type="title"/>
          </p:nvPr>
        </p:nvSpPr>
        <p:spPr>
          <a:xfrm>
            <a:off x="586478" y="1683756"/>
            <a:ext cx="3115265" cy="2396359"/>
          </a:xfrm>
        </p:spPr>
        <p:txBody>
          <a:bodyPr anchor="b">
            <a:normAutofit/>
          </a:bodyPr>
          <a:lstStyle/>
          <a:p>
            <a:pPr algn="r"/>
            <a:r>
              <a:rPr lang="en-GB" sz="4000">
                <a:solidFill>
                  <a:srgbClr val="FFFFFF"/>
                </a:solidFill>
              </a:rPr>
              <a:t>Conclusions – why we succeeded</a:t>
            </a:r>
          </a:p>
        </p:txBody>
      </p:sp>
      <p:graphicFrame>
        <p:nvGraphicFramePr>
          <p:cNvPr id="5" name="Content Placeholder 2">
            <a:extLst>
              <a:ext uri="{FF2B5EF4-FFF2-40B4-BE49-F238E27FC236}">
                <a16:creationId xmlns:a16="http://schemas.microsoft.com/office/drawing/2014/main" id="{E1B2C343-6742-56DB-C197-7E73EC040A48}"/>
              </a:ext>
            </a:extLst>
          </p:cNvPr>
          <p:cNvGraphicFramePr>
            <a:graphicFrameLocks noGrp="1"/>
          </p:cNvGraphicFramePr>
          <p:nvPr>
            <p:ph idx="1"/>
            <p:extLst>
              <p:ext uri="{D42A27DB-BD31-4B8C-83A1-F6EECF244321}">
                <p14:modId xmlns:p14="http://schemas.microsoft.com/office/powerpoint/2010/main" val="2936385508"/>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118184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921</Words>
  <Application>Microsoft Office PowerPoint</Application>
  <PresentationFormat>Widescreen</PresentationFormat>
  <Paragraphs>68</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Girls County Schools Football</vt:lpstr>
      <vt:lpstr>How does the trial process work?</vt:lpstr>
      <vt:lpstr>Sponsorship</vt:lpstr>
      <vt:lpstr>Developing a team</vt:lpstr>
      <vt:lpstr>Initial Thoughts</vt:lpstr>
      <vt:lpstr>Visibility</vt:lpstr>
      <vt:lpstr>Tour</vt:lpstr>
      <vt:lpstr>Social Media</vt:lpstr>
      <vt:lpstr>Conclusions – why we succeeded</vt:lpstr>
      <vt:lpstr>Going forward</vt:lpstr>
      <vt:lpstr>Please feel free to email me with any questions or advice you may have. I am more than happy to discuss my experience with county football.</vt:lpstr>
    </vt:vector>
  </TitlesOfParts>
  <Company>Martin Baker Aircraft Company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Girls County Schools Football</dc:title>
  <dc:creator>Michael Mountford</dc:creator>
  <cp:lastModifiedBy>Dawn Mountford</cp:lastModifiedBy>
  <cp:revision>12</cp:revision>
  <dcterms:created xsi:type="dcterms:W3CDTF">2023-06-27T09:20:37Z</dcterms:created>
  <dcterms:modified xsi:type="dcterms:W3CDTF">2023-07-05T12:17:46Z</dcterms:modified>
</cp:coreProperties>
</file>